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3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79" r:id="rId2"/>
    <p:sldMasterId id="2147483694" r:id="rId3"/>
    <p:sldMasterId id="2147483709" r:id="rId4"/>
    <p:sldMasterId id="2147483937" r:id="rId5"/>
    <p:sldMasterId id="2147483949" r:id="rId6"/>
    <p:sldMasterId id="2147483961" r:id="rId7"/>
    <p:sldMasterId id="2147484081" r:id="rId8"/>
    <p:sldMasterId id="2147484210" r:id="rId9"/>
    <p:sldMasterId id="2147484599" r:id="rId10"/>
    <p:sldMasterId id="2147484612" r:id="rId11"/>
    <p:sldMasterId id="2147484636" r:id="rId12"/>
    <p:sldMasterId id="2147485818" r:id="rId13"/>
    <p:sldMasterId id="2147485830" r:id="rId14"/>
  </p:sldMasterIdLst>
  <p:notesMasterIdLst>
    <p:notesMasterId r:id="rId73"/>
  </p:notesMasterIdLst>
  <p:sldIdLst>
    <p:sldId id="328" r:id="rId15"/>
    <p:sldId id="329" r:id="rId16"/>
    <p:sldId id="330" r:id="rId17"/>
    <p:sldId id="331" r:id="rId18"/>
    <p:sldId id="336" r:id="rId19"/>
    <p:sldId id="304" r:id="rId20"/>
    <p:sldId id="305" r:id="rId21"/>
    <p:sldId id="306" r:id="rId22"/>
    <p:sldId id="337" r:id="rId23"/>
    <p:sldId id="338" r:id="rId24"/>
    <p:sldId id="339" r:id="rId25"/>
    <p:sldId id="340" r:id="rId26"/>
    <p:sldId id="308" r:id="rId27"/>
    <p:sldId id="256" r:id="rId28"/>
    <p:sldId id="257" r:id="rId29"/>
    <p:sldId id="258" r:id="rId30"/>
    <p:sldId id="259" r:id="rId31"/>
    <p:sldId id="261" r:id="rId32"/>
    <p:sldId id="265" r:id="rId33"/>
    <p:sldId id="262" r:id="rId34"/>
    <p:sldId id="263" r:id="rId35"/>
    <p:sldId id="266" r:id="rId36"/>
    <p:sldId id="264" r:id="rId37"/>
    <p:sldId id="267" r:id="rId38"/>
    <p:sldId id="268" r:id="rId39"/>
    <p:sldId id="269" r:id="rId40"/>
    <p:sldId id="270" r:id="rId41"/>
    <p:sldId id="271" r:id="rId42"/>
    <p:sldId id="272" r:id="rId43"/>
    <p:sldId id="273" r:id="rId44"/>
    <p:sldId id="275" r:id="rId45"/>
    <p:sldId id="276" r:id="rId46"/>
    <p:sldId id="277" r:id="rId47"/>
    <p:sldId id="342" r:id="rId48"/>
    <p:sldId id="343" r:id="rId49"/>
    <p:sldId id="344" r:id="rId50"/>
    <p:sldId id="345" r:id="rId51"/>
    <p:sldId id="346" r:id="rId52"/>
    <p:sldId id="347" r:id="rId53"/>
    <p:sldId id="348" r:id="rId54"/>
    <p:sldId id="349" r:id="rId55"/>
    <p:sldId id="325" r:id="rId56"/>
    <p:sldId id="310" r:id="rId57"/>
    <p:sldId id="311" r:id="rId58"/>
    <p:sldId id="332" r:id="rId59"/>
    <p:sldId id="333" r:id="rId60"/>
    <p:sldId id="334" r:id="rId61"/>
    <p:sldId id="335" r:id="rId62"/>
    <p:sldId id="316" r:id="rId63"/>
    <p:sldId id="317" r:id="rId64"/>
    <p:sldId id="314" r:id="rId65"/>
    <p:sldId id="315" r:id="rId66"/>
    <p:sldId id="319" r:id="rId67"/>
    <p:sldId id="320" r:id="rId68"/>
    <p:sldId id="321" r:id="rId69"/>
    <p:sldId id="341" r:id="rId70"/>
    <p:sldId id="323" r:id="rId71"/>
    <p:sldId id="327" r:id="rId72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99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97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61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B44604C-D903-4E05-9089-F0C809CC0D97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263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8EFA38-6B75-4AB9-8265-5323B1C1CC13}" type="slidenum">
              <a:rPr lang="es-ES" altLang="es-ES"/>
              <a:pPr eaLnBrk="1" hangingPunct="1"/>
              <a:t>1</a:t>
            </a:fld>
            <a:endParaRPr lang="es-ES" altLang="es-E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990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12847EF-FE0D-4342-859E-979D916BA2D5}" type="slidenum">
              <a:rPr lang="es-ES" altLang="es-ES"/>
              <a:pPr eaLnBrk="1" hangingPunct="1"/>
              <a:t>2</a:t>
            </a:fld>
            <a:endParaRPr lang="es-ES" altLang="es-E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170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25E07C4-E2C1-40A7-8532-AD3245701CD4}" type="slidenum">
              <a:rPr lang="es-ES" altLang="es-ES"/>
              <a:pPr eaLnBrk="1" hangingPunct="1"/>
              <a:t>6</a:t>
            </a:fld>
            <a:endParaRPr lang="es-ES" altLang="es-E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940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928539A-148C-437E-BD4F-556AA3922FE0}" type="slidenum">
              <a:rPr lang="es-ES" altLang="es-ES"/>
              <a:pPr eaLnBrk="1" hangingPunct="1"/>
              <a:t>7</a:t>
            </a:fld>
            <a:endParaRPr lang="es-ES" altLang="es-E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220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7286C84-4000-4830-B4FE-F8A3D78E2FEB}" type="slidenum">
              <a:rPr lang="es-ES" altLang="es-ES"/>
              <a:pPr eaLnBrk="1" hangingPunct="1"/>
              <a:t>8</a:t>
            </a:fld>
            <a:endParaRPr lang="es-ES" altLang="es-E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759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31248C5-A810-4D86-95FB-D0196218BE3B}" type="slidenum">
              <a:rPr lang="es-ES" altLang="es-ES"/>
              <a:pPr eaLnBrk="1" hangingPunct="1"/>
              <a:t>9</a:t>
            </a:fld>
            <a:endParaRPr lang="es-ES" altLang="es-E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560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3961684-88BE-4AB7-B1F9-218C73659F1C}" type="slidenum">
              <a:rPr lang="es-ES" altLang="es-ES"/>
              <a:pPr eaLnBrk="1" hangingPunct="1"/>
              <a:t>13</a:t>
            </a:fld>
            <a:endParaRPr lang="es-ES" altLang="es-E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015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altLang="es-ES" smtClean="0">
              <a:latin typeface="Arial" panose="020B0604020202020204" pitchFamily="34" charset="0"/>
            </a:endParaRPr>
          </a:p>
        </p:txBody>
      </p:sp>
      <p:sp>
        <p:nvSpPr>
          <p:cNvPr id="901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FB361F1-CE6E-45B4-86CB-B4A5CFFACD1A}" type="slidenum">
              <a:rPr lang="es-ES" altLang="es-ES"/>
              <a:pPr eaLnBrk="1" hangingPunct="1"/>
              <a:t>43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11678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320 h 2182"/>
                <a:gd name="T4" fmla="*/ 13213 w 4897"/>
                <a:gd name="T5" fmla="*/ 320 h 2182"/>
                <a:gd name="T6" fmla="*/ 13213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</p:grpSp>
      <p:sp>
        <p:nvSpPr>
          <p:cNvPr id="922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pPr lvl="0"/>
            <a:r>
              <a:rPr lang="es-ES" noProof="0" smtClean="0"/>
              <a:t>Haga clic para cambiar el estilo de título	</a:t>
            </a:r>
          </a:p>
        </p:txBody>
      </p:sp>
      <p:sp>
        <p:nvSpPr>
          <p:cNvPr id="9226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s-ES" noProof="0" smtClean="0"/>
              <a:t>Haga clic para modificar el estilo de subtítulo del patrón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C6A4A-E58E-4AFC-9234-EB5140411868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53178762"/>
      </p:ext>
    </p:extLst>
  </p:cSld>
  <p:clrMapOvr>
    <a:masterClrMapping/>
  </p:clrMapOvr>
  <p:transition advTm="4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0A66DB-4E5C-45C3-B59C-3260BCF131A3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538776"/>
      </p:ext>
    </p:extLst>
  </p:cSld>
  <p:clrMapOvr>
    <a:masterClrMapping/>
  </p:clrMapOvr>
  <p:transition advTm="400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8963A9-A27D-4719-B80F-59B8D5A84133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81598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AC7ABD-7904-43DC-9547-C98A51FF312F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021961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996293-8C5A-448F-85BD-0AF9D0387857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868836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117564-AB5B-4902-98B7-D1B373AC494B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9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84686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CCDC8-2BF9-4B9C-82AC-5C34B2697A27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95441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AF2D89-5BE0-43B2-8E64-2459DE745A3A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150519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58CCCF-F1C9-4C18-BCA5-6A898E404A7D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3666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CBB2B4-C133-4D4C-B0C7-1C4B459FB67A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188309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372CEB-7099-439B-B42D-8F7EE747CF51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00203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9E54AE-E1A0-4DC2-84B7-2703CDCA8249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8918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95E2BC-742C-48DA-A157-C6DE2947FDB8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96732817"/>
      </p:ext>
    </p:extLst>
  </p:cSld>
  <p:clrMapOvr>
    <a:masterClrMapping/>
  </p:clrMapOvr>
  <p:transition advTm="400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>
                <a:gd name="T0" fmla="*/ 4993 w 5770"/>
                <a:gd name="T1" fmla="*/ 66 h 174"/>
                <a:gd name="T2" fmla="*/ 4771 w 5770"/>
                <a:gd name="T3" fmla="*/ 132 h 174"/>
                <a:gd name="T4" fmla="*/ 4640 w 5770"/>
                <a:gd name="T5" fmla="*/ 96 h 174"/>
                <a:gd name="T6" fmla="*/ 4598 w 5770"/>
                <a:gd name="T7" fmla="*/ 36 h 174"/>
                <a:gd name="T8" fmla="*/ 4478 w 5770"/>
                <a:gd name="T9" fmla="*/ 30 h 174"/>
                <a:gd name="T10" fmla="*/ 4186 w 5770"/>
                <a:gd name="T11" fmla="*/ 108 h 174"/>
                <a:gd name="T12" fmla="*/ 3815 w 5770"/>
                <a:gd name="T13" fmla="*/ 120 h 174"/>
                <a:gd name="T14" fmla="*/ 3617 w 5770"/>
                <a:gd name="T15" fmla="*/ 72 h 174"/>
                <a:gd name="T16" fmla="*/ 3510 w 5770"/>
                <a:gd name="T17" fmla="*/ 60 h 174"/>
                <a:gd name="T18" fmla="*/ 3336 w 5770"/>
                <a:gd name="T19" fmla="*/ 96 h 174"/>
                <a:gd name="T20" fmla="*/ 2846 w 5770"/>
                <a:gd name="T21" fmla="*/ 150 h 174"/>
                <a:gd name="T22" fmla="*/ 2703 w 5770"/>
                <a:gd name="T23" fmla="*/ 96 h 174"/>
                <a:gd name="T24" fmla="*/ 2619 w 5770"/>
                <a:gd name="T25" fmla="*/ 90 h 174"/>
                <a:gd name="T26" fmla="*/ 2416 w 5770"/>
                <a:gd name="T27" fmla="*/ 132 h 174"/>
                <a:gd name="T28" fmla="*/ 2278 w 5770"/>
                <a:gd name="T29" fmla="*/ 84 h 174"/>
                <a:gd name="T30" fmla="*/ 2151 w 5770"/>
                <a:gd name="T31" fmla="*/ 36 h 174"/>
                <a:gd name="T32" fmla="*/ 1947 w 5770"/>
                <a:gd name="T33" fmla="*/ 120 h 174"/>
                <a:gd name="T34" fmla="*/ 1525 w 5770"/>
                <a:gd name="T35" fmla="*/ 102 h 174"/>
                <a:gd name="T36" fmla="*/ 1429 w 5770"/>
                <a:gd name="T37" fmla="*/ 60 h 174"/>
                <a:gd name="T38" fmla="*/ 1333 w 5770"/>
                <a:gd name="T39" fmla="*/ 60 h 174"/>
                <a:gd name="T40" fmla="*/ 1058 w 5770"/>
                <a:gd name="T41" fmla="*/ 150 h 174"/>
                <a:gd name="T42" fmla="*/ 652 w 5770"/>
                <a:gd name="T43" fmla="*/ 150 h 174"/>
                <a:gd name="T44" fmla="*/ 442 w 5770"/>
                <a:gd name="T45" fmla="*/ 66 h 174"/>
                <a:gd name="T46" fmla="*/ 377 w 5770"/>
                <a:gd name="T47" fmla="*/ 48 h 174"/>
                <a:gd name="T48" fmla="*/ 305 w 5770"/>
                <a:gd name="T49" fmla="*/ 108 h 174"/>
                <a:gd name="T50" fmla="*/ 144 w 5770"/>
                <a:gd name="T51" fmla="*/ 138 h 174"/>
                <a:gd name="T52" fmla="*/ 0 w 5770"/>
                <a:gd name="T53" fmla="*/ 96 h 174"/>
                <a:gd name="T54" fmla="*/ 167 w 5770"/>
                <a:gd name="T55" fmla="*/ 120 h 174"/>
                <a:gd name="T56" fmla="*/ 323 w 5770"/>
                <a:gd name="T57" fmla="*/ 84 h 174"/>
                <a:gd name="T58" fmla="*/ 383 w 5770"/>
                <a:gd name="T59" fmla="*/ 24 h 174"/>
                <a:gd name="T60" fmla="*/ 460 w 5770"/>
                <a:gd name="T61" fmla="*/ 60 h 174"/>
                <a:gd name="T62" fmla="*/ 706 w 5770"/>
                <a:gd name="T63" fmla="*/ 144 h 174"/>
                <a:gd name="T64" fmla="*/ 1100 w 5770"/>
                <a:gd name="T65" fmla="*/ 120 h 174"/>
                <a:gd name="T66" fmla="*/ 1345 w 5770"/>
                <a:gd name="T67" fmla="*/ 36 h 174"/>
                <a:gd name="T68" fmla="*/ 1441 w 5770"/>
                <a:gd name="T69" fmla="*/ 48 h 174"/>
                <a:gd name="T70" fmla="*/ 1561 w 5770"/>
                <a:gd name="T71" fmla="*/ 90 h 174"/>
                <a:gd name="T72" fmla="*/ 1971 w 5770"/>
                <a:gd name="T73" fmla="*/ 96 h 174"/>
                <a:gd name="T74" fmla="*/ 2235 w 5770"/>
                <a:gd name="T75" fmla="*/ 3 h 174"/>
                <a:gd name="T76" fmla="*/ 2350 w 5770"/>
                <a:gd name="T77" fmla="*/ 102 h 174"/>
                <a:gd name="T78" fmla="*/ 2559 w 5770"/>
                <a:gd name="T79" fmla="*/ 96 h 174"/>
                <a:gd name="T80" fmla="*/ 2715 w 5770"/>
                <a:gd name="T81" fmla="*/ 24 h 174"/>
                <a:gd name="T82" fmla="*/ 2792 w 5770"/>
                <a:gd name="T83" fmla="*/ 132 h 174"/>
                <a:gd name="T84" fmla="*/ 3127 w 5770"/>
                <a:gd name="T85" fmla="*/ 102 h 174"/>
                <a:gd name="T86" fmla="*/ 3486 w 5770"/>
                <a:gd name="T87" fmla="*/ 48 h 174"/>
                <a:gd name="T88" fmla="*/ 3582 w 5770"/>
                <a:gd name="T89" fmla="*/ 42 h 174"/>
                <a:gd name="T90" fmla="*/ 3731 w 5770"/>
                <a:gd name="T91" fmla="*/ 90 h 174"/>
                <a:gd name="T92" fmla="*/ 4078 w 5770"/>
                <a:gd name="T93" fmla="*/ 102 h 174"/>
                <a:gd name="T94" fmla="*/ 4419 w 5770"/>
                <a:gd name="T95" fmla="*/ 30 h 174"/>
                <a:gd name="T96" fmla="*/ 4574 w 5770"/>
                <a:gd name="T97" fmla="*/ 6 h 174"/>
                <a:gd name="T98" fmla="*/ 4628 w 5770"/>
                <a:gd name="T99" fmla="*/ 60 h 174"/>
                <a:gd name="T100" fmla="*/ 4724 w 5770"/>
                <a:gd name="T101" fmla="*/ 108 h 174"/>
                <a:gd name="T102" fmla="*/ 4927 w 5770"/>
                <a:gd name="T103" fmla="*/ 84 h 174"/>
                <a:gd name="T104" fmla="*/ 5118 w 5770"/>
                <a:gd name="T105" fmla="*/ 14 h 174"/>
                <a:gd name="T106" fmla="*/ 5280 w 5770"/>
                <a:gd name="T107" fmla="*/ 9 h 174"/>
                <a:gd name="T108" fmla="*/ 5453 w 5770"/>
                <a:gd name="T109" fmla="*/ 36 h 174"/>
                <a:gd name="T110" fmla="*/ 5465 w 5770"/>
                <a:gd name="T111" fmla="*/ 72 h 174"/>
                <a:gd name="T112" fmla="*/ 5656 w 5770"/>
                <a:gd name="T113" fmla="*/ 90 h 174"/>
                <a:gd name="T114" fmla="*/ 5710 w 5770"/>
                <a:gd name="T115" fmla="*/ 102 h 174"/>
                <a:gd name="T116" fmla="*/ 5477 w 5770"/>
                <a:gd name="T117" fmla="*/ 90 h 174"/>
                <a:gd name="T118" fmla="*/ 5453 w 5770"/>
                <a:gd name="T119" fmla="*/ 60 h 174"/>
                <a:gd name="T120" fmla="*/ 5393 w 5770"/>
                <a:gd name="T121" fmla="*/ 30 h 174"/>
                <a:gd name="T122" fmla="*/ 5219 w 5770"/>
                <a:gd name="T123" fmla="*/ 2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</p:grpSp>
      <p:sp>
        <p:nvSpPr>
          <p:cNvPr id="65560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s-ES" noProof="0" smtClean="0"/>
              <a:t>Haga clic para cambiar el estilo de título	</a:t>
            </a:r>
          </a:p>
        </p:txBody>
      </p:sp>
      <p:sp>
        <p:nvSpPr>
          <p:cNvPr id="65561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s-ES" noProof="0" smtClean="0"/>
              <a:t>Haga clic para modificar el estilo de subtítulo del patrón</a:t>
            </a: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5FEB3-FF5E-4E44-926B-5BBF8AF15A4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7099335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BB7A29-BA87-41E7-83F6-BF50996BB522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67154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907ACC-4365-4E04-A5AE-80C4D4129BBC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70974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546885-4E9F-430D-90CB-AF62BACFACCA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719169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69C883-14D8-45DB-9E4F-846AFD880A2E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9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609310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0840B7-77B4-4B74-8B57-22A70D814685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084464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0B2744-D908-4BEA-AD07-3D3FEE11A5E0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315081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73699D-5487-4CF9-BFA1-C142A15329C7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72916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D8245B-6C16-488C-B649-19FCDCFF5396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670632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40954D-B993-4B61-AC2B-036681FC3489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6791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301625" y="1676400"/>
            <a:ext cx="4194175" cy="21351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301625" y="3963988"/>
            <a:ext cx="4194175" cy="2135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5D77EA6E-0FEF-4F23-BBE1-634B00BFC003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6686176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E5BD3C-7181-43EA-8F3F-9ED770A2B75E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718281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301625" y="228600"/>
            <a:ext cx="8540750" cy="5870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DBC58816-6DE5-442E-B594-111FD6F8F09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4723773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11E8C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>
                <a:gd name="T0" fmla="*/ 4993 w 5770"/>
                <a:gd name="T1" fmla="*/ 66 h 174"/>
                <a:gd name="T2" fmla="*/ 4771 w 5770"/>
                <a:gd name="T3" fmla="*/ 132 h 174"/>
                <a:gd name="T4" fmla="*/ 4640 w 5770"/>
                <a:gd name="T5" fmla="*/ 96 h 174"/>
                <a:gd name="T6" fmla="*/ 4598 w 5770"/>
                <a:gd name="T7" fmla="*/ 36 h 174"/>
                <a:gd name="T8" fmla="*/ 4478 w 5770"/>
                <a:gd name="T9" fmla="*/ 30 h 174"/>
                <a:gd name="T10" fmla="*/ 4186 w 5770"/>
                <a:gd name="T11" fmla="*/ 108 h 174"/>
                <a:gd name="T12" fmla="*/ 3815 w 5770"/>
                <a:gd name="T13" fmla="*/ 120 h 174"/>
                <a:gd name="T14" fmla="*/ 3617 w 5770"/>
                <a:gd name="T15" fmla="*/ 72 h 174"/>
                <a:gd name="T16" fmla="*/ 3510 w 5770"/>
                <a:gd name="T17" fmla="*/ 60 h 174"/>
                <a:gd name="T18" fmla="*/ 3336 w 5770"/>
                <a:gd name="T19" fmla="*/ 96 h 174"/>
                <a:gd name="T20" fmla="*/ 2846 w 5770"/>
                <a:gd name="T21" fmla="*/ 150 h 174"/>
                <a:gd name="T22" fmla="*/ 2703 w 5770"/>
                <a:gd name="T23" fmla="*/ 96 h 174"/>
                <a:gd name="T24" fmla="*/ 2619 w 5770"/>
                <a:gd name="T25" fmla="*/ 90 h 174"/>
                <a:gd name="T26" fmla="*/ 2416 w 5770"/>
                <a:gd name="T27" fmla="*/ 132 h 174"/>
                <a:gd name="T28" fmla="*/ 2278 w 5770"/>
                <a:gd name="T29" fmla="*/ 84 h 174"/>
                <a:gd name="T30" fmla="*/ 2151 w 5770"/>
                <a:gd name="T31" fmla="*/ 36 h 174"/>
                <a:gd name="T32" fmla="*/ 1947 w 5770"/>
                <a:gd name="T33" fmla="*/ 120 h 174"/>
                <a:gd name="T34" fmla="*/ 1525 w 5770"/>
                <a:gd name="T35" fmla="*/ 102 h 174"/>
                <a:gd name="T36" fmla="*/ 1429 w 5770"/>
                <a:gd name="T37" fmla="*/ 60 h 174"/>
                <a:gd name="T38" fmla="*/ 1333 w 5770"/>
                <a:gd name="T39" fmla="*/ 60 h 174"/>
                <a:gd name="T40" fmla="*/ 1058 w 5770"/>
                <a:gd name="T41" fmla="*/ 150 h 174"/>
                <a:gd name="T42" fmla="*/ 652 w 5770"/>
                <a:gd name="T43" fmla="*/ 150 h 174"/>
                <a:gd name="T44" fmla="*/ 442 w 5770"/>
                <a:gd name="T45" fmla="*/ 66 h 174"/>
                <a:gd name="T46" fmla="*/ 377 w 5770"/>
                <a:gd name="T47" fmla="*/ 48 h 174"/>
                <a:gd name="T48" fmla="*/ 305 w 5770"/>
                <a:gd name="T49" fmla="*/ 108 h 174"/>
                <a:gd name="T50" fmla="*/ 144 w 5770"/>
                <a:gd name="T51" fmla="*/ 138 h 174"/>
                <a:gd name="T52" fmla="*/ 0 w 5770"/>
                <a:gd name="T53" fmla="*/ 96 h 174"/>
                <a:gd name="T54" fmla="*/ 167 w 5770"/>
                <a:gd name="T55" fmla="*/ 120 h 174"/>
                <a:gd name="T56" fmla="*/ 323 w 5770"/>
                <a:gd name="T57" fmla="*/ 84 h 174"/>
                <a:gd name="T58" fmla="*/ 383 w 5770"/>
                <a:gd name="T59" fmla="*/ 24 h 174"/>
                <a:gd name="T60" fmla="*/ 460 w 5770"/>
                <a:gd name="T61" fmla="*/ 60 h 174"/>
                <a:gd name="T62" fmla="*/ 706 w 5770"/>
                <a:gd name="T63" fmla="*/ 144 h 174"/>
                <a:gd name="T64" fmla="*/ 1100 w 5770"/>
                <a:gd name="T65" fmla="*/ 120 h 174"/>
                <a:gd name="T66" fmla="*/ 1345 w 5770"/>
                <a:gd name="T67" fmla="*/ 36 h 174"/>
                <a:gd name="T68" fmla="*/ 1441 w 5770"/>
                <a:gd name="T69" fmla="*/ 48 h 174"/>
                <a:gd name="T70" fmla="*/ 1561 w 5770"/>
                <a:gd name="T71" fmla="*/ 90 h 174"/>
                <a:gd name="T72" fmla="*/ 1971 w 5770"/>
                <a:gd name="T73" fmla="*/ 96 h 174"/>
                <a:gd name="T74" fmla="*/ 2235 w 5770"/>
                <a:gd name="T75" fmla="*/ 3 h 174"/>
                <a:gd name="T76" fmla="*/ 2350 w 5770"/>
                <a:gd name="T77" fmla="*/ 102 h 174"/>
                <a:gd name="T78" fmla="*/ 2559 w 5770"/>
                <a:gd name="T79" fmla="*/ 96 h 174"/>
                <a:gd name="T80" fmla="*/ 2715 w 5770"/>
                <a:gd name="T81" fmla="*/ 24 h 174"/>
                <a:gd name="T82" fmla="*/ 2792 w 5770"/>
                <a:gd name="T83" fmla="*/ 132 h 174"/>
                <a:gd name="T84" fmla="*/ 3127 w 5770"/>
                <a:gd name="T85" fmla="*/ 102 h 174"/>
                <a:gd name="T86" fmla="*/ 3486 w 5770"/>
                <a:gd name="T87" fmla="*/ 48 h 174"/>
                <a:gd name="T88" fmla="*/ 3582 w 5770"/>
                <a:gd name="T89" fmla="*/ 42 h 174"/>
                <a:gd name="T90" fmla="*/ 3731 w 5770"/>
                <a:gd name="T91" fmla="*/ 90 h 174"/>
                <a:gd name="T92" fmla="*/ 4078 w 5770"/>
                <a:gd name="T93" fmla="*/ 102 h 174"/>
                <a:gd name="T94" fmla="*/ 4419 w 5770"/>
                <a:gd name="T95" fmla="*/ 30 h 174"/>
                <a:gd name="T96" fmla="*/ 4574 w 5770"/>
                <a:gd name="T97" fmla="*/ 6 h 174"/>
                <a:gd name="T98" fmla="*/ 4628 w 5770"/>
                <a:gd name="T99" fmla="*/ 60 h 174"/>
                <a:gd name="T100" fmla="*/ 4724 w 5770"/>
                <a:gd name="T101" fmla="*/ 108 h 174"/>
                <a:gd name="T102" fmla="*/ 4927 w 5770"/>
                <a:gd name="T103" fmla="*/ 84 h 174"/>
                <a:gd name="T104" fmla="*/ 5118 w 5770"/>
                <a:gd name="T105" fmla="*/ 14 h 174"/>
                <a:gd name="T106" fmla="*/ 5280 w 5770"/>
                <a:gd name="T107" fmla="*/ 9 h 174"/>
                <a:gd name="T108" fmla="*/ 5453 w 5770"/>
                <a:gd name="T109" fmla="*/ 36 h 174"/>
                <a:gd name="T110" fmla="*/ 5465 w 5770"/>
                <a:gd name="T111" fmla="*/ 72 h 174"/>
                <a:gd name="T112" fmla="*/ 5656 w 5770"/>
                <a:gd name="T113" fmla="*/ 90 h 174"/>
                <a:gd name="T114" fmla="*/ 5710 w 5770"/>
                <a:gd name="T115" fmla="*/ 102 h 174"/>
                <a:gd name="T116" fmla="*/ 5477 w 5770"/>
                <a:gd name="T117" fmla="*/ 90 h 174"/>
                <a:gd name="T118" fmla="*/ 5453 w 5770"/>
                <a:gd name="T119" fmla="*/ 60 h 174"/>
                <a:gd name="T120" fmla="*/ 5393 w 5770"/>
                <a:gd name="T121" fmla="*/ 30 h 174"/>
                <a:gd name="T122" fmla="*/ 5219 w 5770"/>
                <a:gd name="T123" fmla="*/ 2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</p:grpSp>
      <p:sp>
        <p:nvSpPr>
          <p:cNvPr id="65560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s-ES" noProof="0" smtClean="0"/>
              <a:t>Haga clic para cambiar el estilo de título	</a:t>
            </a:r>
          </a:p>
        </p:txBody>
      </p:sp>
      <p:sp>
        <p:nvSpPr>
          <p:cNvPr id="65561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s-ES" noProof="0" smtClean="0"/>
              <a:t>Haga clic para modificar el estilo de subtítulo del patrón</a:t>
            </a: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8318-473C-4CD9-B544-5EED97EA179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635756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26CBAA-195F-45A5-AC76-E3BC7006F6F6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482376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70DB03-D7B6-4CD7-B519-A4DFEDCA634D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068675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F3B0AF-B2ED-46DC-8B42-5403350B97F8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428035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463075-FB9C-406F-8E47-F564901CEF29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9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877846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C452D7-8E09-41E3-8F89-DD0C2EACB8D0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829697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74C6B5-781D-4BCA-83BC-7D27C83CC265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39810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CAFF45-BDFD-4BA5-ABDF-3B2A2CD84B48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4045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301625" y="228600"/>
            <a:ext cx="8540750" cy="5870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F2F31B4B-850D-4668-B1AE-B8B4BE746DF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2277336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250C10-F0F3-4C81-BC3F-6BA63E69157E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624704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1A5B87-32A1-48F7-9A13-3091A0C0F832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25875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28E237-FEE5-4379-B982-947ED901F007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392671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819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820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724FA9-07E6-4255-A441-50BA923DC100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3612626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4D6CDB-718A-4934-8A86-11A58D7553A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3845610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DC641B-4C36-42C1-BF48-A12C10509B7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3282337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5E4A2F-C13E-449A-A41C-44FE0FA8861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9364028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986E7E-301F-48D6-9751-9EE530C134D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3772959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E1998C-33C5-4A7D-9842-92E8AA33B69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8579128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A3247D-8D3B-405D-8C1F-944E4CF024B0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17269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 noProof="0" smtClean="0"/>
              <a:t>Haga clic para cambiar el estilo de título	</a:t>
            </a:r>
          </a:p>
        </p:txBody>
      </p:sp>
      <p:sp>
        <p:nvSpPr>
          <p:cNvPr id="73731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s-ES" noProof="0" smtClean="0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987D05-FA62-416D-8151-57DD88E7E7A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8917959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409407-9474-4E75-A87F-0C79568E13C7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9204811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151F08-2AA5-40FC-8E16-EFA033B7678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4404087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3B3B83-A292-4573-A156-F84B44E83DB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1298469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BDDAF2-6C4B-42DF-A2A1-0413CE3AE8AC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0047246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01C11D-F9BA-4032-9A66-75C554D5472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3745886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319089" y="1752602"/>
            <a:ext cx="8824912" cy="5129213"/>
            <a:chOff x="201" y="1104"/>
            <a:chExt cx="5559" cy="3231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9223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9224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</p:grpSp>
      <p:sp>
        <p:nvSpPr>
          <p:cNvPr id="922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2"/>
            <a:ext cx="7772400" cy="1736725"/>
          </a:xfrm>
        </p:spPr>
        <p:txBody>
          <a:bodyPr anchor="t"/>
          <a:lstStyle>
            <a:lvl1pPr>
              <a:defRPr sz="4050"/>
            </a:lvl1pPr>
          </a:lstStyle>
          <a:p>
            <a:pPr lvl="0"/>
            <a:r>
              <a:rPr lang="es-ES" altLang="es-ES" noProof="0" smtClean="0"/>
              <a:t>Haga clic para cambiar el estilo de título	</a:t>
            </a:r>
          </a:p>
        </p:txBody>
      </p:sp>
      <p:sp>
        <p:nvSpPr>
          <p:cNvPr id="9226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s-ES" altLang="es-ES" noProof="0" smtClean="0"/>
              <a:t>Haga clic para modificar el estilo de subtítulo del patrón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1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04829DB-25B0-4F37-915C-86B80B0F0C0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146894886"/>
      </p:ext>
    </p:extLst>
  </p:cSld>
  <p:clrMapOvr>
    <a:masterClrMapping/>
  </p:clrMapOvr>
  <p:transition advTm="400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D992C-4F49-4AF9-89D0-D292765D852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9780612"/>
      </p:ext>
    </p:extLst>
  </p:cSld>
  <p:clrMapOvr>
    <a:masterClrMapping/>
  </p:clrMapOvr>
  <p:transition advTm="400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8F4B4B-9A5D-4EBB-A40C-583D312FE15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75138023"/>
      </p:ext>
    </p:extLst>
  </p:cSld>
  <p:clrMapOvr>
    <a:masterClrMapping/>
  </p:clrMapOvr>
  <p:transition advTm="400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1" y="1905000"/>
            <a:ext cx="3927475" cy="41910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918076" y="1905000"/>
            <a:ext cx="3927475" cy="41910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E56A22-E5E4-4DEB-A940-BD39A300B9B7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61532033"/>
      </p:ext>
    </p:extLst>
  </p:cSld>
  <p:clrMapOvr>
    <a:masterClrMapping/>
  </p:clrMapOvr>
  <p:transition advTm="400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F1F2F-1427-4797-A9EF-62BABF13CA9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25441690"/>
      </p:ext>
    </p:extLst>
  </p:cSld>
  <p:clrMapOvr>
    <a:masterClrMapping/>
  </p:clrMapOvr>
  <p:transition advTm="4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17BFE5-6D4C-41A6-B10D-4801F51093E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4984291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1DA99-8132-43B7-A945-E603A73B43E3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0953407"/>
      </p:ext>
    </p:extLst>
  </p:cSld>
  <p:clrMapOvr>
    <a:masterClrMapping/>
  </p:clrMapOvr>
  <p:transition advTm="400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40B8C5-ECE7-4481-A8B7-F2E30228DAB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2296513"/>
      </p:ext>
    </p:extLst>
  </p:cSld>
  <p:clrMapOvr>
    <a:masterClrMapping/>
  </p:clrMapOvr>
  <p:transition advTm="400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06770B-550A-46F3-83E4-6678DBE879E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95608164"/>
      </p:ext>
    </p:extLst>
  </p:cSld>
  <p:clrMapOvr>
    <a:masterClrMapping/>
  </p:clrMapOvr>
  <p:transition advTm="400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2F3C1-4CAB-416D-B107-0C978344CC8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26967686"/>
      </p:ext>
    </p:extLst>
  </p:cSld>
  <p:clrMapOvr>
    <a:masterClrMapping/>
  </p:clrMapOvr>
  <p:transition advTm="400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846AE1-A76F-452F-B9D7-0E8F06B011A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44220450"/>
      </p:ext>
    </p:extLst>
  </p:cSld>
  <p:clrMapOvr>
    <a:masterClrMapping/>
  </p:clrMapOvr>
  <p:transition advTm="400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8463" y="244477"/>
            <a:ext cx="2097087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1" y="244477"/>
            <a:ext cx="6138863" cy="5851525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0A662D-6C5D-439C-9315-C8129E766C8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42723267"/>
      </p:ext>
    </p:extLst>
  </p:cSld>
  <p:clrMapOvr>
    <a:masterClrMapping/>
  </p:clrMapOvr>
  <p:transition advTm="400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23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24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22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pPr lvl="0"/>
            <a:r>
              <a:rPr lang="es-ES" altLang="es-ES" noProof="0" smtClean="0"/>
              <a:t>Haga clic para cambiar el estilo de título	</a:t>
            </a:r>
          </a:p>
        </p:txBody>
      </p:sp>
      <p:sp>
        <p:nvSpPr>
          <p:cNvPr id="9226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s-ES" altLang="es-ES" noProof="0" smtClean="0"/>
              <a:t>Haga clic para modificar el estilo de subtítulo del patrón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04829DB-25B0-4F37-915C-86B80B0F0C0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07843648"/>
      </p:ext>
    </p:extLst>
  </p:cSld>
  <p:clrMapOvr>
    <a:masterClrMapping/>
  </p:clrMapOvr>
  <p:transition advTm="4000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D992C-4F49-4AF9-89D0-D292765D852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14100966"/>
      </p:ext>
    </p:extLst>
  </p:cSld>
  <p:clrMapOvr>
    <a:masterClrMapping/>
  </p:clrMapOvr>
  <p:transition advTm="400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8F4B4B-9A5D-4EBB-A40C-583D312FE15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15677239"/>
      </p:ext>
    </p:extLst>
  </p:cSld>
  <p:clrMapOvr>
    <a:masterClrMapping/>
  </p:clrMapOvr>
  <p:transition advTm="400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E56A22-E5E4-4DEB-A940-BD39A300B9B7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74654364"/>
      </p:ext>
    </p:extLst>
  </p:cSld>
  <p:clrMapOvr>
    <a:masterClrMapping/>
  </p:clrMapOvr>
  <p:transition advTm="4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16EEF1-45FF-4879-A399-CAC5A6575572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168284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F1F2F-1427-4797-A9EF-62BABF13CA9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47773935"/>
      </p:ext>
    </p:extLst>
  </p:cSld>
  <p:clrMapOvr>
    <a:masterClrMapping/>
  </p:clrMapOvr>
  <p:transition advTm="400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1DA99-8132-43B7-A945-E603A73B43E3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48906137"/>
      </p:ext>
    </p:extLst>
  </p:cSld>
  <p:clrMapOvr>
    <a:masterClrMapping/>
  </p:clrMapOvr>
  <p:transition advTm="400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40B8C5-ECE7-4481-A8B7-F2E30228DAB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96737415"/>
      </p:ext>
    </p:extLst>
  </p:cSld>
  <p:clrMapOvr>
    <a:masterClrMapping/>
  </p:clrMapOvr>
  <p:transition advTm="400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06770B-550A-46F3-83E4-6678DBE879E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07791524"/>
      </p:ext>
    </p:extLst>
  </p:cSld>
  <p:clrMapOvr>
    <a:masterClrMapping/>
  </p:clrMapOvr>
  <p:transition advTm="400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2F3C1-4CAB-416D-B107-0C978344CC8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207082681"/>
      </p:ext>
    </p:extLst>
  </p:cSld>
  <p:clrMapOvr>
    <a:masterClrMapping/>
  </p:clrMapOvr>
  <p:transition advTm="400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846AE1-A76F-452F-B9D7-0E8F06B011A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1754971"/>
      </p:ext>
    </p:extLst>
  </p:cSld>
  <p:clrMapOvr>
    <a:masterClrMapping/>
  </p:clrMapOvr>
  <p:transition advTm="400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0A662D-6C5D-439C-9315-C8129E766C8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00811051"/>
      </p:ext>
    </p:extLst>
  </p:cSld>
  <p:clrMapOvr>
    <a:masterClrMapping/>
  </p:clrMapOvr>
  <p:transition advTm="4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721E38-E84A-436C-B76B-DC66A8943B45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87075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85B6E5-42D2-4A0E-85BF-1EBCEA8A826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78303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67D73D-6B61-4B21-B7D4-BC2340F23EA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79823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EBBF5A-1273-46A1-A4B8-A6424FA090E2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21096625"/>
      </p:ext>
    </p:extLst>
  </p:cSld>
  <p:clrMapOvr>
    <a:masterClrMapping/>
  </p:clrMapOvr>
  <p:transition advTm="4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A00FF5-0906-4543-A74F-1B538BD4F00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1711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4A64D3-0109-439D-9ECF-577F0C2E460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356277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FE5470-9513-4838-AAB7-E77E6F5E9B43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59113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FAFA09-9F97-4DC3-A61D-F8C3D4A80787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30720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6A2467-6514-443D-B569-493CBCB9DA90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48750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623599-EEE6-4018-988F-9FE7091E9332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788322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301625" y="228600"/>
            <a:ext cx="8540750" cy="5870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53C66E-1248-40A7-8923-DC90A36A7C2B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630885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301625" y="1676400"/>
            <a:ext cx="4194175" cy="21351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301625" y="3963988"/>
            <a:ext cx="4194175" cy="2135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DA7F6E-2D6D-4DD7-9902-E110AC1B730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223664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 noProof="0" smtClean="0"/>
              <a:t>Haga clic para cambiar el estilo de título	</a:t>
            </a:r>
          </a:p>
        </p:txBody>
      </p:sp>
      <p:sp>
        <p:nvSpPr>
          <p:cNvPr id="73731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s-ES" noProof="0" smtClean="0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2745AD-506E-4EB6-B28D-4DED57B9A02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077837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6C4211-5FA7-498F-853A-609655FD70B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72795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E22EB5-3DC4-4F42-902C-E24770AE66A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01106018"/>
      </p:ext>
    </p:extLst>
  </p:cSld>
  <p:clrMapOvr>
    <a:masterClrMapping/>
  </p:clrMapOvr>
  <p:transition advTm="4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FF64A-B759-4410-9346-866BDDE7E65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957522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321F45-B952-42C7-B67D-F81A9199C4E8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032390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718A82-3387-41D4-8AA3-773FAE6222D7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578530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B89608-69B2-4783-9CE6-0E45ABCAD42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200952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7CA826-4A36-44EC-88DB-6D579049320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130002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3E27A7-0093-4BED-89AB-52FCD26DEDA8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118829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D34344-1ED6-4BB2-A52E-00CF1620D04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256823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580F21-AA69-403E-AFA6-481539EF705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26002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E98E96-09B1-4933-88E9-BD8842AFD01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57940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3FE293-DA31-45BA-A058-77D9EEA1BAD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12642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D0C561-9D28-4E33-A635-085E9757147C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51053991"/>
      </p:ext>
    </p:extLst>
  </p:cSld>
  <p:clrMapOvr>
    <a:masterClrMapping/>
  </p:clrMapOvr>
  <p:transition advTm="400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301625" y="228600"/>
            <a:ext cx="8540750" cy="5870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44114E-93F0-4849-8AFB-91B78CCE3DC8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438946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301625" y="1676400"/>
            <a:ext cx="4194175" cy="21351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301625" y="3963988"/>
            <a:ext cx="4194175" cy="2135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A6AF0A-E7B7-4B61-82F9-7C459CD279E5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509797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 noProof="0" smtClean="0"/>
              <a:t>Haga clic para cambiar el estilo de título	</a:t>
            </a:r>
          </a:p>
        </p:txBody>
      </p:sp>
      <p:sp>
        <p:nvSpPr>
          <p:cNvPr id="73731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s-ES" noProof="0" smtClean="0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95DCE7-6538-40E8-A942-15A014E2AB2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035675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4BBEEC-9239-48F4-9DCA-3B5E46F2749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644669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043F70-309C-47E3-82ED-23A5D0C995EB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420868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947733-DDF2-49D6-9E19-EA44E3F9CF8B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039748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C758D5-83E2-4E67-B78D-2BFF900BD050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433709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B9FA78-3483-4CC6-A00E-BEB80E891160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200720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F5F8AE-1E00-446A-9295-E38830EB8C2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899678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69795-AB48-49AC-9555-7400648D621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18887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321955-B448-467B-8251-D79ED1303CBB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5111137"/>
      </p:ext>
    </p:extLst>
  </p:cSld>
  <p:clrMapOvr>
    <a:masterClrMapping/>
  </p:clrMapOvr>
  <p:transition advTm="400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21666D-E10A-4550-BC62-C054EB99E6F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459170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EA145E-D891-4799-B5FC-208DC6EEBC6C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231108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899B06-2AE1-4983-A4F4-A687D370FFAB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555927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9D9800-9C8E-4385-BE7B-DDE2078D984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481644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301625" y="228600"/>
            <a:ext cx="8540750" cy="5870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357713-9B43-4243-A9C3-A459439681B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965926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301625" y="1676400"/>
            <a:ext cx="4194175" cy="21351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301625" y="3963988"/>
            <a:ext cx="4194175" cy="2135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CA04D7-1CEB-46F9-B071-8CB7D8AA333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936400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Arial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Arial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Arial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Arial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Arial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_tradnl">
                <a:latin typeface="Arial" charset="0"/>
              </a:endParaRPr>
            </a:p>
          </p:txBody>
        </p:sp>
      </p:grpSp>
      <p:sp>
        <p:nvSpPr>
          <p:cNvPr id="5144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5145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427917-EB92-464D-952B-CCD1A061C62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881433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FA914D-86F6-4FE2-ACCB-607BFE84823D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87426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6899BA-E09B-4F39-8E8D-257DAD9C5AF6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75410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41BBF2-9EF9-44F0-9AA0-A2EDA6B87230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8432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5D76C7-2742-4202-813A-60F367017EF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57003439"/>
      </p:ext>
    </p:extLst>
  </p:cSld>
  <p:clrMapOvr>
    <a:masterClrMapping/>
  </p:clrMapOvr>
  <p:transition advTm="400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DFD6D9-2C61-4CD0-BAEA-8E4C589E20E3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9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94240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F3BE8-6C51-4BCF-94FE-A7F217D6055F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66902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B6367B-B412-48FB-8BAB-E30520D9D466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64596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BAB014-4146-43B2-80FF-FF95276EA203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8041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71ACF6-685F-4516-B805-BBE22A0C93AA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4100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3FBC7A-1F70-41E9-A989-E293809B5EA5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49027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C98496-88F8-49D2-BA50-9C0E23849C22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83468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</p:grpSp>
      <p:sp>
        <p:nvSpPr>
          <p:cNvPr id="11288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11289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E06079-5483-486E-AAD0-2FBB4B990ABB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834765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64467-B9DE-4D98-B24F-06637115EE4F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56656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06CCE5-695D-40EA-A188-F94D3DF76411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7556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BB7FB0-5912-4E77-9A56-CF55B6A65BD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08813779"/>
      </p:ext>
    </p:extLst>
  </p:cSld>
  <p:clrMapOvr>
    <a:masterClrMapping/>
  </p:clrMapOvr>
  <p:transition advTm="400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C22FE8-C8DE-4AE2-B660-DD0100CA6F7D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27705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2EBD25-86F4-4590-A4CD-614B7F1C7764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9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9391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B5DA50-0387-461B-BB9C-7C419AE47CBA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06655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60C2DF-713D-4C5C-BA06-078BF67951B8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42448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D8379-5ECE-4F70-81A7-659F4561E42D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00890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CFC17D-A745-432E-8898-041EB2075AB1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21718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EABDE9-B279-493A-A4EC-7EBB174511DA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73354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E85A95-1147-4763-B5B8-F04F445E7BDC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4660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512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13FCBE-5F8B-4A43-9DDE-2923FF26F4FB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939323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76DBE3-A7E6-42DF-AADD-10A162A1773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2203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933A21-DBA1-4B77-81B1-B2F338EED083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84235813"/>
      </p:ext>
    </p:extLst>
  </p:cSld>
  <p:clrMapOvr>
    <a:masterClrMapping/>
  </p:clrMapOvr>
  <p:transition advTm="400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9EE820-E8C9-4571-A9A0-A071CF8086E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988078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8CD913-7FD4-41BC-B881-FE11FFF2913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954168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7651ED-1EA8-43A7-9D59-CA65BF95886C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034946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A7F74E-5CB6-4F2F-A8AE-CEFD069C2108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59480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891394-4EFE-40D4-A8CB-DE8E33895C5C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092173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0A18E8-8C9E-4F60-9920-279D0E314AA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230853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3D18F5-7C96-4A73-9E13-082C990CF8AB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094698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7F9B99-30D8-46D8-BDEA-37D37883C9A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314030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EE06DE-CB48-4A25-8FF4-0F2C86C921B8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803418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FC4139-2C1E-4375-831E-9DE007678CDB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0861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BBE3E9-200E-4142-94F9-E444161E61F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98983046"/>
      </p:ext>
    </p:extLst>
  </p:cSld>
  <p:clrMapOvr>
    <a:masterClrMapping/>
  </p:clrMapOvr>
  <p:transition advTm="400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2775F4-6203-4051-9A61-7E31CBF84645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14351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1C001A-2D65-40CD-BBC2-A853659FCB94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80782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A3556E-E418-4C33-91EC-F120FC731495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9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66791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3F31C0-70D9-4269-BE2A-DD07FF0C96C7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10277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803B73-9CF3-4B3A-8CAB-28AAA33377C6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98936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C14D60-79F0-4850-9A06-BEF3619A5DC7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82127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1109D-C0BD-4264-B1DF-80C264820699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99790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CDC871-D960-4588-B86D-2C100AC08259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76384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62EF64-9BB4-4074-BA99-D366C4CADED0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15437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</p:grpSp>
      <p:sp>
        <p:nvSpPr>
          <p:cNvPr id="11288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11289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89F447-4E05-47AB-BE01-AAFDBC92527B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29397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3 h 2182"/>
                <a:gd name="T4" fmla="*/ 13213 w 4897"/>
                <a:gd name="T5" fmla="*/ 3 h 2182"/>
                <a:gd name="T6" fmla="*/ 13213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3 h 2182"/>
                <a:gd name="T4" fmla="*/ 13213 w 4897"/>
                <a:gd name="T5" fmla="*/ 3 h 2182"/>
                <a:gd name="T6" fmla="*/ 13213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8199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>
                <a:gd name="T0" fmla="*/ 0 w 29"/>
                <a:gd name="T1" fmla="*/ 1416 h 1416"/>
                <a:gd name="T2" fmla="*/ 29 w 29"/>
                <a:gd name="T3" fmla="*/ 1416 h 1416"/>
                <a:gd name="T4" fmla="*/ 28 w 29"/>
                <a:gd name="T5" fmla="*/ 24 h 1416"/>
                <a:gd name="T6" fmla="*/ 0 w 29"/>
                <a:gd name="T7" fmla="*/ 0 h 1416"/>
                <a:gd name="T8" fmla="*/ 0 w 29"/>
                <a:gd name="T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8201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8202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</p:grpSp>
      <p:sp>
        <p:nvSpPr>
          <p:cNvPr id="820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FF6C773-2A90-4E27-885E-57171545315F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8206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8207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806" r:id="rId1"/>
    <p:sldLayoutId id="2147485663" r:id="rId2"/>
    <p:sldLayoutId id="2147485664" r:id="rId3"/>
    <p:sldLayoutId id="2147485665" r:id="rId4"/>
    <p:sldLayoutId id="2147485666" r:id="rId5"/>
    <p:sldLayoutId id="2147485667" r:id="rId6"/>
    <p:sldLayoutId id="2147485668" r:id="rId7"/>
    <p:sldLayoutId id="2147485669" r:id="rId8"/>
    <p:sldLayoutId id="2147485670" r:id="rId9"/>
    <p:sldLayoutId id="2147485671" r:id="rId10"/>
    <p:sldLayoutId id="2147485672" r:id="rId11"/>
    <p:sldLayoutId id="2147485807" r:id="rId12"/>
    <p:sldLayoutId id="2147485808" r:id="rId13"/>
  </p:sldLayoutIdLst>
  <p:transition advTm="400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6451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0249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10250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10251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10252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10253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6452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6452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0256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10257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10258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10259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6452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0261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6452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0263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6453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0265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10266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10267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453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>
                <a:gd name="T0" fmla="*/ 4993 w 5770"/>
                <a:gd name="T1" fmla="*/ 66 h 174"/>
                <a:gd name="T2" fmla="*/ 4771 w 5770"/>
                <a:gd name="T3" fmla="*/ 132 h 174"/>
                <a:gd name="T4" fmla="*/ 4640 w 5770"/>
                <a:gd name="T5" fmla="*/ 96 h 174"/>
                <a:gd name="T6" fmla="*/ 4598 w 5770"/>
                <a:gd name="T7" fmla="*/ 36 h 174"/>
                <a:gd name="T8" fmla="*/ 4478 w 5770"/>
                <a:gd name="T9" fmla="*/ 30 h 174"/>
                <a:gd name="T10" fmla="*/ 4186 w 5770"/>
                <a:gd name="T11" fmla="*/ 108 h 174"/>
                <a:gd name="T12" fmla="*/ 3815 w 5770"/>
                <a:gd name="T13" fmla="*/ 120 h 174"/>
                <a:gd name="T14" fmla="*/ 3617 w 5770"/>
                <a:gd name="T15" fmla="*/ 72 h 174"/>
                <a:gd name="T16" fmla="*/ 3510 w 5770"/>
                <a:gd name="T17" fmla="*/ 60 h 174"/>
                <a:gd name="T18" fmla="*/ 3336 w 5770"/>
                <a:gd name="T19" fmla="*/ 96 h 174"/>
                <a:gd name="T20" fmla="*/ 2846 w 5770"/>
                <a:gd name="T21" fmla="*/ 150 h 174"/>
                <a:gd name="T22" fmla="*/ 2703 w 5770"/>
                <a:gd name="T23" fmla="*/ 96 h 174"/>
                <a:gd name="T24" fmla="*/ 2619 w 5770"/>
                <a:gd name="T25" fmla="*/ 90 h 174"/>
                <a:gd name="T26" fmla="*/ 2416 w 5770"/>
                <a:gd name="T27" fmla="*/ 132 h 174"/>
                <a:gd name="T28" fmla="*/ 2278 w 5770"/>
                <a:gd name="T29" fmla="*/ 84 h 174"/>
                <a:gd name="T30" fmla="*/ 2151 w 5770"/>
                <a:gd name="T31" fmla="*/ 36 h 174"/>
                <a:gd name="T32" fmla="*/ 1947 w 5770"/>
                <a:gd name="T33" fmla="*/ 120 h 174"/>
                <a:gd name="T34" fmla="*/ 1525 w 5770"/>
                <a:gd name="T35" fmla="*/ 102 h 174"/>
                <a:gd name="T36" fmla="*/ 1429 w 5770"/>
                <a:gd name="T37" fmla="*/ 60 h 174"/>
                <a:gd name="T38" fmla="*/ 1333 w 5770"/>
                <a:gd name="T39" fmla="*/ 60 h 174"/>
                <a:gd name="T40" fmla="*/ 1058 w 5770"/>
                <a:gd name="T41" fmla="*/ 150 h 174"/>
                <a:gd name="T42" fmla="*/ 652 w 5770"/>
                <a:gd name="T43" fmla="*/ 150 h 174"/>
                <a:gd name="T44" fmla="*/ 442 w 5770"/>
                <a:gd name="T45" fmla="*/ 66 h 174"/>
                <a:gd name="T46" fmla="*/ 377 w 5770"/>
                <a:gd name="T47" fmla="*/ 48 h 174"/>
                <a:gd name="T48" fmla="*/ 305 w 5770"/>
                <a:gd name="T49" fmla="*/ 108 h 174"/>
                <a:gd name="T50" fmla="*/ 144 w 5770"/>
                <a:gd name="T51" fmla="*/ 138 h 174"/>
                <a:gd name="T52" fmla="*/ 0 w 5770"/>
                <a:gd name="T53" fmla="*/ 96 h 174"/>
                <a:gd name="T54" fmla="*/ 167 w 5770"/>
                <a:gd name="T55" fmla="*/ 120 h 174"/>
                <a:gd name="T56" fmla="*/ 323 w 5770"/>
                <a:gd name="T57" fmla="*/ 84 h 174"/>
                <a:gd name="T58" fmla="*/ 383 w 5770"/>
                <a:gd name="T59" fmla="*/ 24 h 174"/>
                <a:gd name="T60" fmla="*/ 460 w 5770"/>
                <a:gd name="T61" fmla="*/ 60 h 174"/>
                <a:gd name="T62" fmla="*/ 706 w 5770"/>
                <a:gd name="T63" fmla="*/ 144 h 174"/>
                <a:gd name="T64" fmla="*/ 1100 w 5770"/>
                <a:gd name="T65" fmla="*/ 120 h 174"/>
                <a:gd name="T66" fmla="*/ 1345 w 5770"/>
                <a:gd name="T67" fmla="*/ 36 h 174"/>
                <a:gd name="T68" fmla="*/ 1441 w 5770"/>
                <a:gd name="T69" fmla="*/ 48 h 174"/>
                <a:gd name="T70" fmla="*/ 1561 w 5770"/>
                <a:gd name="T71" fmla="*/ 90 h 174"/>
                <a:gd name="T72" fmla="*/ 1971 w 5770"/>
                <a:gd name="T73" fmla="*/ 96 h 174"/>
                <a:gd name="T74" fmla="*/ 2235 w 5770"/>
                <a:gd name="T75" fmla="*/ 3 h 174"/>
                <a:gd name="T76" fmla="*/ 2350 w 5770"/>
                <a:gd name="T77" fmla="*/ 102 h 174"/>
                <a:gd name="T78" fmla="*/ 2559 w 5770"/>
                <a:gd name="T79" fmla="*/ 96 h 174"/>
                <a:gd name="T80" fmla="*/ 2715 w 5770"/>
                <a:gd name="T81" fmla="*/ 24 h 174"/>
                <a:gd name="T82" fmla="*/ 2792 w 5770"/>
                <a:gd name="T83" fmla="*/ 132 h 174"/>
                <a:gd name="T84" fmla="*/ 3127 w 5770"/>
                <a:gd name="T85" fmla="*/ 102 h 174"/>
                <a:gd name="T86" fmla="*/ 3486 w 5770"/>
                <a:gd name="T87" fmla="*/ 48 h 174"/>
                <a:gd name="T88" fmla="*/ 3582 w 5770"/>
                <a:gd name="T89" fmla="*/ 42 h 174"/>
                <a:gd name="T90" fmla="*/ 3731 w 5770"/>
                <a:gd name="T91" fmla="*/ 90 h 174"/>
                <a:gd name="T92" fmla="*/ 4078 w 5770"/>
                <a:gd name="T93" fmla="*/ 102 h 174"/>
                <a:gd name="T94" fmla="*/ 4419 w 5770"/>
                <a:gd name="T95" fmla="*/ 30 h 174"/>
                <a:gd name="T96" fmla="*/ 4574 w 5770"/>
                <a:gd name="T97" fmla="*/ 6 h 174"/>
                <a:gd name="T98" fmla="*/ 4628 w 5770"/>
                <a:gd name="T99" fmla="*/ 60 h 174"/>
                <a:gd name="T100" fmla="*/ 4724 w 5770"/>
                <a:gd name="T101" fmla="*/ 108 h 174"/>
                <a:gd name="T102" fmla="*/ 4927 w 5770"/>
                <a:gd name="T103" fmla="*/ 84 h 174"/>
                <a:gd name="T104" fmla="*/ 5118 w 5770"/>
                <a:gd name="T105" fmla="*/ 14 h 174"/>
                <a:gd name="T106" fmla="*/ 5280 w 5770"/>
                <a:gd name="T107" fmla="*/ 9 h 174"/>
                <a:gd name="T108" fmla="*/ 5453 w 5770"/>
                <a:gd name="T109" fmla="*/ 36 h 174"/>
                <a:gd name="T110" fmla="*/ 5465 w 5770"/>
                <a:gd name="T111" fmla="*/ 72 h 174"/>
                <a:gd name="T112" fmla="*/ 5656 w 5770"/>
                <a:gd name="T113" fmla="*/ 90 h 174"/>
                <a:gd name="T114" fmla="*/ 5710 w 5770"/>
                <a:gd name="T115" fmla="*/ 102 h 174"/>
                <a:gd name="T116" fmla="*/ 5477 w 5770"/>
                <a:gd name="T117" fmla="*/ 90 h 174"/>
                <a:gd name="T118" fmla="*/ 5453 w 5770"/>
                <a:gd name="T119" fmla="*/ 60 h 174"/>
                <a:gd name="T120" fmla="*/ 5393 w 5770"/>
                <a:gd name="T121" fmla="*/ 30 h 174"/>
                <a:gd name="T122" fmla="*/ 5219 w 5770"/>
                <a:gd name="T123" fmla="*/ 2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</p:grpSp>
      <p:sp>
        <p:nvSpPr>
          <p:cNvPr id="64536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64537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64538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4539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82245749-B06D-47D4-94A5-AE9F7E046855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4540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813" r:id="rId1"/>
    <p:sldLayoutId id="2147485765" r:id="rId2"/>
    <p:sldLayoutId id="2147485766" r:id="rId3"/>
    <p:sldLayoutId id="2147485767" r:id="rId4"/>
    <p:sldLayoutId id="2147485768" r:id="rId5"/>
    <p:sldLayoutId id="2147485769" r:id="rId6"/>
    <p:sldLayoutId id="2147485770" r:id="rId7"/>
    <p:sldLayoutId id="2147485771" r:id="rId8"/>
    <p:sldLayoutId id="2147485772" r:id="rId9"/>
    <p:sldLayoutId id="2147485773" r:id="rId10"/>
    <p:sldLayoutId id="2147485774" r:id="rId11"/>
    <p:sldLayoutId id="214748581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6451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1273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11274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11275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11276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11277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6452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6452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1280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11281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11282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11283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6452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1285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6452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1287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6453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1289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11290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11291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11E8C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453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>
                <a:gd name="T0" fmla="*/ 4993 w 5770"/>
                <a:gd name="T1" fmla="*/ 66 h 174"/>
                <a:gd name="T2" fmla="*/ 4771 w 5770"/>
                <a:gd name="T3" fmla="*/ 132 h 174"/>
                <a:gd name="T4" fmla="*/ 4640 w 5770"/>
                <a:gd name="T5" fmla="*/ 96 h 174"/>
                <a:gd name="T6" fmla="*/ 4598 w 5770"/>
                <a:gd name="T7" fmla="*/ 36 h 174"/>
                <a:gd name="T8" fmla="*/ 4478 w 5770"/>
                <a:gd name="T9" fmla="*/ 30 h 174"/>
                <a:gd name="T10" fmla="*/ 4186 w 5770"/>
                <a:gd name="T11" fmla="*/ 108 h 174"/>
                <a:gd name="T12" fmla="*/ 3815 w 5770"/>
                <a:gd name="T13" fmla="*/ 120 h 174"/>
                <a:gd name="T14" fmla="*/ 3617 w 5770"/>
                <a:gd name="T15" fmla="*/ 72 h 174"/>
                <a:gd name="T16" fmla="*/ 3510 w 5770"/>
                <a:gd name="T17" fmla="*/ 60 h 174"/>
                <a:gd name="T18" fmla="*/ 3336 w 5770"/>
                <a:gd name="T19" fmla="*/ 96 h 174"/>
                <a:gd name="T20" fmla="*/ 2846 w 5770"/>
                <a:gd name="T21" fmla="*/ 150 h 174"/>
                <a:gd name="T22" fmla="*/ 2703 w 5770"/>
                <a:gd name="T23" fmla="*/ 96 h 174"/>
                <a:gd name="T24" fmla="*/ 2619 w 5770"/>
                <a:gd name="T25" fmla="*/ 90 h 174"/>
                <a:gd name="T26" fmla="*/ 2416 w 5770"/>
                <a:gd name="T27" fmla="*/ 132 h 174"/>
                <a:gd name="T28" fmla="*/ 2278 w 5770"/>
                <a:gd name="T29" fmla="*/ 84 h 174"/>
                <a:gd name="T30" fmla="*/ 2151 w 5770"/>
                <a:gd name="T31" fmla="*/ 36 h 174"/>
                <a:gd name="T32" fmla="*/ 1947 w 5770"/>
                <a:gd name="T33" fmla="*/ 120 h 174"/>
                <a:gd name="T34" fmla="*/ 1525 w 5770"/>
                <a:gd name="T35" fmla="*/ 102 h 174"/>
                <a:gd name="T36" fmla="*/ 1429 w 5770"/>
                <a:gd name="T37" fmla="*/ 60 h 174"/>
                <a:gd name="T38" fmla="*/ 1333 w 5770"/>
                <a:gd name="T39" fmla="*/ 60 h 174"/>
                <a:gd name="T40" fmla="*/ 1058 w 5770"/>
                <a:gd name="T41" fmla="*/ 150 h 174"/>
                <a:gd name="T42" fmla="*/ 652 w 5770"/>
                <a:gd name="T43" fmla="*/ 150 h 174"/>
                <a:gd name="T44" fmla="*/ 442 w 5770"/>
                <a:gd name="T45" fmla="*/ 66 h 174"/>
                <a:gd name="T46" fmla="*/ 377 w 5770"/>
                <a:gd name="T47" fmla="*/ 48 h 174"/>
                <a:gd name="T48" fmla="*/ 305 w 5770"/>
                <a:gd name="T49" fmla="*/ 108 h 174"/>
                <a:gd name="T50" fmla="*/ 144 w 5770"/>
                <a:gd name="T51" fmla="*/ 138 h 174"/>
                <a:gd name="T52" fmla="*/ 0 w 5770"/>
                <a:gd name="T53" fmla="*/ 96 h 174"/>
                <a:gd name="T54" fmla="*/ 167 w 5770"/>
                <a:gd name="T55" fmla="*/ 120 h 174"/>
                <a:gd name="T56" fmla="*/ 323 w 5770"/>
                <a:gd name="T57" fmla="*/ 84 h 174"/>
                <a:gd name="T58" fmla="*/ 383 w 5770"/>
                <a:gd name="T59" fmla="*/ 24 h 174"/>
                <a:gd name="T60" fmla="*/ 460 w 5770"/>
                <a:gd name="T61" fmla="*/ 60 h 174"/>
                <a:gd name="T62" fmla="*/ 706 w 5770"/>
                <a:gd name="T63" fmla="*/ 144 h 174"/>
                <a:gd name="T64" fmla="*/ 1100 w 5770"/>
                <a:gd name="T65" fmla="*/ 120 h 174"/>
                <a:gd name="T66" fmla="*/ 1345 w 5770"/>
                <a:gd name="T67" fmla="*/ 36 h 174"/>
                <a:gd name="T68" fmla="*/ 1441 w 5770"/>
                <a:gd name="T69" fmla="*/ 48 h 174"/>
                <a:gd name="T70" fmla="*/ 1561 w 5770"/>
                <a:gd name="T71" fmla="*/ 90 h 174"/>
                <a:gd name="T72" fmla="*/ 1971 w 5770"/>
                <a:gd name="T73" fmla="*/ 96 h 174"/>
                <a:gd name="T74" fmla="*/ 2235 w 5770"/>
                <a:gd name="T75" fmla="*/ 3 h 174"/>
                <a:gd name="T76" fmla="*/ 2350 w 5770"/>
                <a:gd name="T77" fmla="*/ 102 h 174"/>
                <a:gd name="T78" fmla="*/ 2559 w 5770"/>
                <a:gd name="T79" fmla="*/ 96 h 174"/>
                <a:gd name="T80" fmla="*/ 2715 w 5770"/>
                <a:gd name="T81" fmla="*/ 24 h 174"/>
                <a:gd name="T82" fmla="*/ 2792 w 5770"/>
                <a:gd name="T83" fmla="*/ 132 h 174"/>
                <a:gd name="T84" fmla="*/ 3127 w 5770"/>
                <a:gd name="T85" fmla="*/ 102 h 174"/>
                <a:gd name="T86" fmla="*/ 3486 w 5770"/>
                <a:gd name="T87" fmla="*/ 48 h 174"/>
                <a:gd name="T88" fmla="*/ 3582 w 5770"/>
                <a:gd name="T89" fmla="*/ 42 h 174"/>
                <a:gd name="T90" fmla="*/ 3731 w 5770"/>
                <a:gd name="T91" fmla="*/ 90 h 174"/>
                <a:gd name="T92" fmla="*/ 4078 w 5770"/>
                <a:gd name="T93" fmla="*/ 102 h 174"/>
                <a:gd name="T94" fmla="*/ 4419 w 5770"/>
                <a:gd name="T95" fmla="*/ 30 h 174"/>
                <a:gd name="T96" fmla="*/ 4574 w 5770"/>
                <a:gd name="T97" fmla="*/ 6 h 174"/>
                <a:gd name="T98" fmla="*/ 4628 w 5770"/>
                <a:gd name="T99" fmla="*/ 60 h 174"/>
                <a:gd name="T100" fmla="*/ 4724 w 5770"/>
                <a:gd name="T101" fmla="*/ 108 h 174"/>
                <a:gd name="T102" fmla="*/ 4927 w 5770"/>
                <a:gd name="T103" fmla="*/ 84 h 174"/>
                <a:gd name="T104" fmla="*/ 5118 w 5770"/>
                <a:gd name="T105" fmla="*/ 14 h 174"/>
                <a:gd name="T106" fmla="*/ 5280 w 5770"/>
                <a:gd name="T107" fmla="*/ 9 h 174"/>
                <a:gd name="T108" fmla="*/ 5453 w 5770"/>
                <a:gd name="T109" fmla="*/ 36 h 174"/>
                <a:gd name="T110" fmla="*/ 5465 w 5770"/>
                <a:gd name="T111" fmla="*/ 72 h 174"/>
                <a:gd name="T112" fmla="*/ 5656 w 5770"/>
                <a:gd name="T113" fmla="*/ 90 h 174"/>
                <a:gd name="T114" fmla="*/ 5710 w 5770"/>
                <a:gd name="T115" fmla="*/ 102 h 174"/>
                <a:gd name="T116" fmla="*/ 5477 w 5770"/>
                <a:gd name="T117" fmla="*/ 90 h 174"/>
                <a:gd name="T118" fmla="*/ 5453 w 5770"/>
                <a:gd name="T119" fmla="*/ 60 h 174"/>
                <a:gd name="T120" fmla="*/ 5393 w 5770"/>
                <a:gd name="T121" fmla="*/ 30 h 174"/>
                <a:gd name="T122" fmla="*/ 5219 w 5770"/>
                <a:gd name="T123" fmla="*/ 2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</p:grpSp>
      <p:sp>
        <p:nvSpPr>
          <p:cNvPr id="64536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64537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64538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4539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7B9B2D6A-66DE-48D6-8B58-2340C986E5E5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4540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815" r:id="rId1"/>
    <p:sldLayoutId id="2147485775" r:id="rId2"/>
    <p:sldLayoutId id="2147485776" r:id="rId3"/>
    <p:sldLayoutId id="2147485777" r:id="rId4"/>
    <p:sldLayoutId id="2147485778" r:id="rId5"/>
    <p:sldLayoutId id="2147485779" r:id="rId6"/>
    <p:sldLayoutId id="2147485780" r:id="rId7"/>
    <p:sldLayoutId id="2147485781" r:id="rId8"/>
    <p:sldLayoutId id="2147485782" r:id="rId9"/>
    <p:sldLayoutId id="2147485783" r:id="rId10"/>
    <p:sldLayoutId id="21474857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7171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3321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71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</a:lstStyle>
          <a:p>
            <a:fld id="{C0BE9F2C-6354-479C-BDD4-65A19903D9FF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817" r:id="rId1"/>
    <p:sldLayoutId id="2147485795" r:id="rId2"/>
    <p:sldLayoutId id="2147485796" r:id="rId3"/>
    <p:sldLayoutId id="2147485797" r:id="rId4"/>
    <p:sldLayoutId id="2147485798" r:id="rId5"/>
    <p:sldLayoutId id="2147485799" r:id="rId6"/>
    <p:sldLayoutId id="2147485800" r:id="rId7"/>
    <p:sldLayoutId id="2147485801" r:id="rId8"/>
    <p:sldLayoutId id="2147485802" r:id="rId9"/>
    <p:sldLayoutId id="2147485803" r:id="rId10"/>
    <p:sldLayoutId id="2147485804" r:id="rId11"/>
    <p:sldLayoutId id="2147485805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319089" y="1828800"/>
            <a:ext cx="8824912" cy="5029200"/>
            <a:chOff x="201" y="1152"/>
            <a:chExt cx="5559" cy="316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199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>
                <a:gd name="T0" fmla="*/ 0 w 29"/>
                <a:gd name="T1" fmla="*/ 1416 h 1416"/>
                <a:gd name="T2" fmla="*/ 29 w 29"/>
                <a:gd name="T3" fmla="*/ 1416 h 1416"/>
                <a:gd name="T4" fmla="*/ 28 w 29"/>
                <a:gd name="T5" fmla="*/ 24 h 1416"/>
                <a:gd name="T6" fmla="*/ 0 w 29"/>
                <a:gd name="T7" fmla="*/ 0 h 1416"/>
                <a:gd name="T8" fmla="*/ 0 w 29"/>
                <a:gd name="T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201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  <p:sp>
          <p:nvSpPr>
            <p:cNvPr id="8202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350"/>
            </a:p>
          </p:txBody>
        </p:sp>
      </p:grpSp>
      <p:sp>
        <p:nvSpPr>
          <p:cNvPr id="820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1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s-ES" altLang="es-ES"/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s-ES" altLang="es-ES"/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6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B1ED4543-6E00-4CD2-9746-7325F34DABC3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8206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1" y="244477"/>
            <a:ext cx="83851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cambiar el estilo de título	</a:t>
            </a:r>
          </a:p>
        </p:txBody>
      </p:sp>
      <p:sp>
        <p:nvSpPr>
          <p:cNvPr id="8207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1" y="1905000"/>
            <a:ext cx="80073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0164982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819" r:id="rId1"/>
    <p:sldLayoutId id="2147485820" r:id="rId2"/>
    <p:sldLayoutId id="2147485821" r:id="rId3"/>
    <p:sldLayoutId id="2147485822" r:id="rId4"/>
    <p:sldLayoutId id="2147485823" r:id="rId5"/>
    <p:sldLayoutId id="2147485824" r:id="rId6"/>
    <p:sldLayoutId id="2147485825" r:id="rId7"/>
    <p:sldLayoutId id="2147485826" r:id="rId8"/>
    <p:sldLayoutId id="2147485827" r:id="rId9"/>
    <p:sldLayoutId id="2147485828" r:id="rId10"/>
    <p:sldLayoutId id="2147485829" r:id="rId11"/>
  </p:sldLayoutIdLst>
  <p:transition advTm="4000"/>
  <p:txStyles>
    <p:titleStyle>
      <a:lvl1pPr algn="l" rtl="0" fontAlgn="base">
        <a:spcBef>
          <a:spcPct val="0"/>
        </a:spcBef>
        <a:spcAft>
          <a:spcPct val="0"/>
        </a:spcAft>
        <a:defRPr sz="33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1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199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>
                <a:gd name="T0" fmla="*/ 0 w 29"/>
                <a:gd name="T1" fmla="*/ 1416 h 1416"/>
                <a:gd name="T2" fmla="*/ 29 w 29"/>
                <a:gd name="T3" fmla="*/ 1416 h 1416"/>
                <a:gd name="T4" fmla="*/ 28 w 29"/>
                <a:gd name="T5" fmla="*/ 24 h 1416"/>
                <a:gd name="T6" fmla="*/ 0 w 29"/>
                <a:gd name="T7" fmla="*/ 0 h 1416"/>
                <a:gd name="T8" fmla="*/ 0 w 29"/>
                <a:gd name="T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01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02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820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s-ES" altLang="es-ES"/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s-ES" altLang="es-ES"/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B1ED4543-6E00-4CD2-9746-7325F34DABC3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8206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cambiar el estilo de título	</a:t>
            </a:r>
          </a:p>
        </p:txBody>
      </p:sp>
      <p:sp>
        <p:nvSpPr>
          <p:cNvPr id="8207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4488845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831" r:id="rId1"/>
    <p:sldLayoutId id="2147485832" r:id="rId2"/>
    <p:sldLayoutId id="2147485833" r:id="rId3"/>
    <p:sldLayoutId id="2147485834" r:id="rId4"/>
    <p:sldLayoutId id="2147485835" r:id="rId5"/>
    <p:sldLayoutId id="2147485836" r:id="rId6"/>
    <p:sldLayoutId id="2147485837" r:id="rId7"/>
    <p:sldLayoutId id="2147485838" r:id="rId8"/>
    <p:sldLayoutId id="2147485839" r:id="rId9"/>
    <p:sldLayoutId id="2147485840" r:id="rId10"/>
    <p:sldLayoutId id="2147485841" r:id="rId11"/>
  </p:sldLayoutIdLst>
  <p:transition advTm="4000"/>
  <p:txStyles>
    <p:titleStyle>
      <a:lvl1pPr algn="l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72707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184C4FE1-D6C7-41E1-B808-2865DC2348F5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73" r:id="rId1"/>
    <p:sldLayoutId id="2147485674" r:id="rId2"/>
    <p:sldLayoutId id="2147485675" r:id="rId3"/>
    <p:sldLayoutId id="2147485676" r:id="rId4"/>
    <p:sldLayoutId id="2147485677" r:id="rId5"/>
    <p:sldLayoutId id="2147485678" r:id="rId6"/>
    <p:sldLayoutId id="2147485679" r:id="rId7"/>
    <p:sldLayoutId id="2147485680" r:id="rId8"/>
    <p:sldLayoutId id="2147485681" r:id="rId9"/>
    <p:sldLayoutId id="2147485682" r:id="rId10"/>
    <p:sldLayoutId id="2147485683" r:id="rId11"/>
    <p:sldLayoutId id="2147485684" r:id="rId12"/>
    <p:sldLayoutId id="2147485685" r:id="rId13"/>
    <p:sldLayoutId id="214748568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72707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8D661F76-E6F7-45BF-9C4B-D26907AA42D8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7" r:id="rId1"/>
    <p:sldLayoutId id="2147485688" r:id="rId2"/>
    <p:sldLayoutId id="2147485689" r:id="rId3"/>
    <p:sldLayoutId id="2147485690" r:id="rId4"/>
    <p:sldLayoutId id="2147485691" r:id="rId5"/>
    <p:sldLayoutId id="2147485692" r:id="rId6"/>
    <p:sldLayoutId id="2147485693" r:id="rId7"/>
    <p:sldLayoutId id="2147485694" r:id="rId8"/>
    <p:sldLayoutId id="2147485695" r:id="rId9"/>
    <p:sldLayoutId id="2147485696" r:id="rId10"/>
    <p:sldLayoutId id="2147485697" r:id="rId11"/>
    <p:sldLayoutId id="2147485698" r:id="rId12"/>
    <p:sldLayoutId id="2147485699" r:id="rId13"/>
    <p:sldLayoutId id="214748570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72707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23805986-991E-4A19-B086-574BE85F6A2F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01" r:id="rId1"/>
    <p:sldLayoutId id="2147485702" r:id="rId2"/>
    <p:sldLayoutId id="2147485703" r:id="rId3"/>
    <p:sldLayoutId id="2147485704" r:id="rId4"/>
    <p:sldLayoutId id="2147485705" r:id="rId5"/>
    <p:sldLayoutId id="2147485706" r:id="rId6"/>
    <p:sldLayoutId id="2147485707" r:id="rId7"/>
    <p:sldLayoutId id="2147485708" r:id="rId8"/>
    <p:sldLayoutId id="2147485709" r:id="rId9"/>
    <p:sldLayoutId id="2147485710" r:id="rId10"/>
    <p:sldLayoutId id="2147485711" r:id="rId11"/>
    <p:sldLayoutId id="2147485712" r:id="rId12"/>
    <p:sldLayoutId id="2147485713" r:id="rId13"/>
    <p:sldLayoutId id="214748571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4099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Arial" charset="0"/>
              </a:endParaRPr>
            </a:p>
          </p:txBody>
        </p:sp>
        <p:sp>
          <p:nvSpPr>
            <p:cNvPr id="5129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5130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5131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5132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5133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4105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Arial" charset="0"/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Arial" charset="0"/>
              </a:endParaRPr>
            </a:p>
          </p:txBody>
        </p:sp>
        <p:sp>
          <p:nvSpPr>
            <p:cNvPr id="5136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5137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5138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5139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4111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Arial" charset="0"/>
              </a:endParaRPr>
            </a:p>
          </p:txBody>
        </p:sp>
        <p:sp>
          <p:nvSpPr>
            <p:cNvPr id="5141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4113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Arial" charset="0"/>
              </a:endParaRPr>
            </a:p>
          </p:txBody>
        </p:sp>
        <p:sp>
          <p:nvSpPr>
            <p:cNvPr id="5143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4115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_tradnl">
                <a:latin typeface="Arial" charset="0"/>
              </a:endParaRPr>
            </a:p>
          </p:txBody>
        </p:sp>
        <p:sp>
          <p:nvSpPr>
            <p:cNvPr id="5145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5146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_tradnl" altLang="es-ES"/>
            </a:p>
          </p:txBody>
        </p:sp>
        <p:sp>
          <p:nvSpPr>
            <p:cNvPr id="5147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119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_tradnl">
                <a:latin typeface="Arial" charset="0"/>
              </a:endParaRPr>
            </a:p>
          </p:txBody>
        </p:sp>
      </p:grpSp>
      <p:sp>
        <p:nvSpPr>
          <p:cNvPr id="4120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122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123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A0A4ACF3-2658-4BA5-AF27-952BB3755F0E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4124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809" r:id="rId1"/>
    <p:sldLayoutId id="2147485715" r:id="rId2"/>
    <p:sldLayoutId id="2147485716" r:id="rId3"/>
    <p:sldLayoutId id="2147485717" r:id="rId4"/>
    <p:sldLayoutId id="2147485718" r:id="rId5"/>
    <p:sldLayoutId id="2147485719" r:id="rId6"/>
    <p:sldLayoutId id="2147485720" r:id="rId7"/>
    <p:sldLayoutId id="2147485721" r:id="rId8"/>
    <p:sldLayoutId id="2147485722" r:id="rId9"/>
    <p:sldLayoutId id="2147485723" r:id="rId10"/>
    <p:sldLayoutId id="21474857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10243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6153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6154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6155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6156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6157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10249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50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6160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6161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6162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6163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10255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6165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10257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6167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10259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6169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6170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6171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263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</p:grpSp>
      <p:sp>
        <p:nvSpPr>
          <p:cNvPr id="10264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65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66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67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</a:lstStyle>
          <a:p>
            <a:fld id="{E85B0447-77CB-4B70-9340-EF12C532495D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10268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s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810" r:id="rId1"/>
    <p:sldLayoutId id="2147485725" r:id="rId2"/>
    <p:sldLayoutId id="2147485726" r:id="rId3"/>
    <p:sldLayoutId id="2147485727" r:id="rId4"/>
    <p:sldLayoutId id="2147485728" r:id="rId5"/>
    <p:sldLayoutId id="2147485729" r:id="rId6"/>
    <p:sldLayoutId id="2147485730" r:id="rId7"/>
    <p:sldLayoutId id="2147485731" r:id="rId8"/>
    <p:sldLayoutId id="2147485732" r:id="rId9"/>
    <p:sldLayoutId id="2147485733" r:id="rId10"/>
    <p:sldLayoutId id="21474857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7177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1197D3A7-8394-4FD3-83FC-2F973AD42916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811" r:id="rId1"/>
    <p:sldLayoutId id="2147485735" r:id="rId2"/>
    <p:sldLayoutId id="2147485736" r:id="rId3"/>
    <p:sldLayoutId id="2147485737" r:id="rId4"/>
    <p:sldLayoutId id="2147485738" r:id="rId5"/>
    <p:sldLayoutId id="2147485739" r:id="rId6"/>
    <p:sldLayoutId id="2147485740" r:id="rId7"/>
    <p:sldLayoutId id="2147485741" r:id="rId8"/>
    <p:sldLayoutId id="2147485742" r:id="rId9"/>
    <p:sldLayoutId id="2147485743" r:id="rId10"/>
    <p:sldLayoutId id="2147485744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10243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8201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8202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8203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8204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8205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10249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10250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8208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8209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8210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8211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10255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8213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10257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8215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10259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8217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8218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8219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263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</p:grpSp>
      <p:sp>
        <p:nvSpPr>
          <p:cNvPr id="10264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65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66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67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defRPr>
            </a:lvl1pPr>
          </a:lstStyle>
          <a:p>
            <a:fld id="{98029480-AC15-4A91-B8DF-159129E99CFA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10268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45" r:id="rId1"/>
    <p:sldLayoutId id="2147485746" r:id="rId2"/>
    <p:sldLayoutId id="2147485747" r:id="rId3"/>
    <p:sldLayoutId id="2147485748" r:id="rId4"/>
    <p:sldLayoutId id="2147485749" r:id="rId5"/>
    <p:sldLayoutId id="2147485750" r:id="rId6"/>
    <p:sldLayoutId id="2147485751" r:id="rId7"/>
    <p:sldLayoutId id="2147485752" r:id="rId8"/>
    <p:sldLayoutId id="2147485753" r:id="rId9"/>
    <p:sldLayoutId id="2147485754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10243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9225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9226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9227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9228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9229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2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3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9232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9233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9234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9235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10255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9237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4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9239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5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  <p:sp>
          <p:nvSpPr>
            <p:cNvPr id="9241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9242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s-ES" altLang="es-ES">
                <a:latin typeface="Tahoma" panose="020B0604030504040204" pitchFamily="34" charset="0"/>
              </a:endParaRPr>
            </a:p>
          </p:txBody>
        </p:sp>
        <p:sp>
          <p:nvSpPr>
            <p:cNvPr id="9243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Tahoma" charset="0"/>
              </a:endParaRPr>
            </a:p>
          </p:txBody>
        </p:sp>
      </p:grpSp>
      <p:sp>
        <p:nvSpPr>
          <p:cNvPr id="10264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65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66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67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</a:lstStyle>
          <a:p>
            <a:fld id="{8F3FBADC-E477-4F84-80B0-A254C8A2ED5A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10268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s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812" r:id="rId1"/>
    <p:sldLayoutId id="2147485755" r:id="rId2"/>
    <p:sldLayoutId id="2147485756" r:id="rId3"/>
    <p:sldLayoutId id="2147485757" r:id="rId4"/>
    <p:sldLayoutId id="2147485758" r:id="rId5"/>
    <p:sldLayoutId id="2147485759" r:id="rId6"/>
    <p:sldLayoutId id="2147485760" r:id="rId7"/>
    <p:sldLayoutId id="2147485761" r:id="rId8"/>
    <p:sldLayoutId id="2147485762" r:id="rId9"/>
    <p:sldLayoutId id="2147485763" r:id="rId10"/>
    <p:sldLayoutId id="21474857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61.png"/><Relationship Id="rId2" Type="http://schemas.microsoft.com/office/2007/relationships/media" Target="../media/media8.m4a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0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media9.m4a"/><Relationship Id="rId7" Type="http://schemas.openxmlformats.org/officeDocument/2006/relationships/notesSlide" Target="../notesSlides/notesSlide7.xml"/><Relationship Id="rId2" Type="http://schemas.microsoft.com/office/2007/relationships/media" Target="../media/media9.m4a"/><Relationship Id="rId1" Type="http://schemas.openxmlformats.org/officeDocument/2006/relationships/themeOverride" Target="../theme/themeOverride6.xml"/><Relationship Id="rId6" Type="http://schemas.openxmlformats.org/officeDocument/2006/relationships/slideLayout" Target="../slideLayouts/slideLayout122.xml"/><Relationship Id="rId5" Type="http://schemas.openxmlformats.org/officeDocument/2006/relationships/audio" Target="../media/media10.m4a"/><Relationship Id="rId4" Type="http://schemas.microsoft.com/office/2007/relationships/media" Target="../media/media10.m4a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jpeg"/><Relationship Id="rId2" Type="http://schemas.openxmlformats.org/officeDocument/2006/relationships/audio" Target="../media/media2.m4a"/><Relationship Id="rId16" Type="http://schemas.openxmlformats.org/officeDocument/2006/relationships/image" Target="../media/image14.png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audio" Target="../media/media3.m4a"/><Relationship Id="rId16" Type="http://schemas.openxmlformats.org/officeDocument/2006/relationships/image" Target="../media/image29.jpeg"/><Relationship Id="rId1" Type="http://schemas.microsoft.com/office/2007/relationships/media" Target="../media/media3.m4a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5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57.xml"/><Relationship Id="rId4" Type="http://schemas.openxmlformats.org/officeDocument/2006/relationships/image" Target="../media/image8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57.xml"/><Relationship Id="rId4" Type="http://schemas.openxmlformats.org/officeDocument/2006/relationships/image" Target="../media/image8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4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57.xml"/><Relationship Id="rId4" Type="http://schemas.openxmlformats.org/officeDocument/2006/relationships/image" Target="../media/image9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57.xml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2.mp4"/><Relationship Id="rId2" Type="http://schemas.microsoft.com/office/2007/relationships/media" Target="../media/media12.mp4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9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4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4.xml"/><Relationship Id="rId1" Type="http://schemas.openxmlformats.org/officeDocument/2006/relationships/themeOverride" Target="../theme/themeOverride8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6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8.png"/><Relationship Id="rId5" Type="http://schemas.openxmlformats.org/officeDocument/2006/relationships/slideLayout" Target="../slideLayouts/slideLayout134.xml"/><Relationship Id="rId4" Type="http://schemas.openxmlformats.org/officeDocument/2006/relationships/audio" Target="../media/media14.m4a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10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11.png"/><Relationship Id="rId5" Type="http://schemas.openxmlformats.org/officeDocument/2006/relationships/image" Target="../media/image110.jpeg"/><Relationship Id="rId4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9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6.xml"/><Relationship Id="rId1" Type="http://schemas.openxmlformats.org/officeDocument/2006/relationships/themeOverride" Target="../theme/themeOverride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1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6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9.mp4"/><Relationship Id="rId2" Type="http://schemas.microsoft.com/office/2007/relationships/media" Target="../media/media19.mp4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slideLayout" Target="../slideLayouts/slideLayout8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11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1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video" Target="../media/media19.mp4"/><Relationship Id="rId7" Type="http://schemas.openxmlformats.org/officeDocument/2006/relationships/image" Target="../media/image113.png"/><Relationship Id="rId2" Type="http://schemas.microsoft.com/office/2007/relationships/media" Target="../media/media19.mp4"/><Relationship Id="rId1" Type="http://schemas.openxmlformats.org/officeDocument/2006/relationships/themeOverride" Target="../theme/themeOverride13.xml"/><Relationship Id="rId6" Type="http://schemas.openxmlformats.org/officeDocument/2006/relationships/slideLayout" Target="../slideLayouts/slideLayout84.xml"/><Relationship Id="rId5" Type="http://schemas.openxmlformats.org/officeDocument/2006/relationships/video" Target="../media/media22.mp4"/><Relationship Id="rId4" Type="http://schemas.microsoft.com/office/2007/relationships/media" Target="../media/media22.mp4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media6.m4a"/><Relationship Id="rId7" Type="http://schemas.openxmlformats.org/officeDocument/2006/relationships/image" Target="../media/image39.jpeg"/><Relationship Id="rId2" Type="http://schemas.microsoft.com/office/2007/relationships/media" Target="../media/media6.m4a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.jpeg"/><Relationship Id="rId11" Type="http://schemas.openxmlformats.org/officeDocument/2006/relationships/image" Target="../media/image43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42.jpe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1.jpe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4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49.jpe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52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42875" y="333375"/>
            <a:ext cx="8893175" cy="7493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" sz="4400" dirty="0" smtClean="0">
                <a:latin typeface="Jokerman" pitchFamily="82" charset="0"/>
              </a:rPr>
              <a:t>Concierto de Fin de Curso</a:t>
            </a:r>
            <a:r>
              <a:rPr lang="es-ES" dirty="0" smtClean="0">
                <a:latin typeface="Jokerman" pitchFamily="82" charset="0"/>
              </a:rPr>
              <a:t/>
            </a:r>
            <a:br>
              <a:rPr lang="es-ES" dirty="0" smtClean="0">
                <a:latin typeface="Jokerman" pitchFamily="82" charset="0"/>
              </a:rPr>
            </a:br>
            <a:r>
              <a:rPr lang="es-ES" sz="2200" dirty="0" smtClean="0">
                <a:latin typeface="Jokerman" pitchFamily="82" charset="0"/>
              </a:rPr>
              <a:t>2012-2013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314825" y="6203950"/>
            <a:ext cx="6400800" cy="46513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s-ES" sz="2000" dirty="0" smtClean="0">
                <a:latin typeface="Jokerman" pitchFamily="82" charset="0"/>
              </a:rPr>
              <a:t>1</a:t>
            </a:r>
            <a:r>
              <a:rPr lang="es-ES" sz="2000" baseline="30000" dirty="0" smtClean="0">
                <a:latin typeface="Jokerman" pitchFamily="82" charset="0"/>
              </a:rPr>
              <a:t>er</a:t>
            </a:r>
            <a:r>
              <a:rPr lang="es-ES" sz="2000" dirty="0" smtClean="0">
                <a:latin typeface="Jokerman" pitchFamily="82" charset="0"/>
              </a:rPr>
              <a:t> Ciclo de la E.S.O.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714375" y="2892425"/>
            <a:ext cx="7847013" cy="1108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6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Jokerman" pitchFamily="82" charset="0"/>
                <a:ea typeface="+mj-ea"/>
                <a:cs typeface="LilyUPC" pitchFamily="34" charset="-34"/>
              </a:rPr>
              <a:t>RECOPILATORIOS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36513" y="6203950"/>
            <a:ext cx="6400801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es-ES" sz="2000" kern="0" dirty="0" smtClean="0">
                <a:latin typeface="Jokerman" pitchFamily="82" charset="0"/>
              </a:rPr>
              <a:t>IES “FELIPE II”         Departamento de Música</a:t>
            </a:r>
          </a:p>
        </p:txBody>
      </p:sp>
      <p:pic>
        <p:nvPicPr>
          <p:cNvPr id="4" name="Otero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36957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advTm="2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50" grpId="0"/>
      <p:bldP spid="2051" grpId="0" build="p"/>
      <p:bldP spid="3" grpId="0"/>
      <p:bldP spid="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95288"/>
            <a:ext cx="4110038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789363"/>
            <a:ext cx="38004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88913"/>
            <a:ext cx="8707438" cy="638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1844675"/>
            <a:ext cx="23495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15888"/>
            <a:ext cx="35179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8" y="4333875"/>
            <a:ext cx="3605212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71575"/>
            <a:ext cx="3000375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115888"/>
            <a:ext cx="4800600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043608" y="3425230"/>
            <a:ext cx="7151687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44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Carmina </a:t>
            </a:r>
            <a:r>
              <a:rPr lang="es-ES" sz="4400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Burana</a:t>
            </a:r>
            <a:r>
              <a:rPr lang="es-ES" sz="44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 O Fortuna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441700" y="4511080"/>
            <a:ext cx="22288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s-ES" sz="36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(Carl </a:t>
            </a:r>
            <a:r>
              <a:rPr lang="es-ES" sz="3600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Orff</a:t>
            </a:r>
            <a:r>
              <a:rPr lang="es-ES" sz="36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</a:p>
        </p:txBody>
      </p:sp>
      <p:pic>
        <p:nvPicPr>
          <p:cNvPr id="11" name="O_Fortuna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42875" y="333375"/>
            <a:ext cx="8893175" cy="749300"/>
          </a:xfrm>
        </p:spPr>
        <p:txBody>
          <a:bodyPr/>
          <a:lstStyle/>
          <a:p>
            <a:pPr eaLnBrk="1" hangingPunct="1">
              <a:defRPr/>
            </a:pPr>
            <a:r>
              <a:rPr lang="es-ES" dirty="0" smtClean="0">
                <a:latin typeface="Arial Rounded MT Bold" pitchFamily="34" charset="0"/>
              </a:rPr>
              <a:t>Concierto de Fin de Curso</a:t>
            </a:r>
            <a:br>
              <a:rPr lang="es-ES" dirty="0" smtClean="0">
                <a:latin typeface="Arial Rounded MT Bold" pitchFamily="34" charset="0"/>
              </a:rPr>
            </a:br>
            <a:r>
              <a:rPr lang="es-ES" sz="2800" dirty="0" smtClean="0">
                <a:latin typeface="Arial Rounded MT Bold" pitchFamily="34" charset="0"/>
              </a:rPr>
              <a:t>2007-2008</a:t>
            </a:r>
            <a:endParaRPr lang="es-ES" dirty="0" smtClean="0">
              <a:latin typeface="Arial Rounded MT Bold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708400" y="6203950"/>
            <a:ext cx="6400800" cy="46513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s-ES" sz="2800" dirty="0" smtClean="0">
                <a:latin typeface="Arial Rounded MT Bold" pitchFamily="34" charset="0"/>
              </a:rPr>
              <a:t>1</a:t>
            </a:r>
            <a:r>
              <a:rPr lang="es-ES" sz="2800" baseline="30000" dirty="0" smtClean="0">
                <a:latin typeface="Arial Rounded MT Bold" pitchFamily="34" charset="0"/>
              </a:rPr>
              <a:t>er</a:t>
            </a:r>
            <a:r>
              <a:rPr lang="es-ES" sz="2800" dirty="0" smtClean="0">
                <a:latin typeface="Arial Rounded MT Bold" pitchFamily="34" charset="0"/>
              </a:rPr>
              <a:t> Ciclo de la E.S.O.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692400" y="1989138"/>
            <a:ext cx="3598863" cy="31384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6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  <a:ea typeface="+mj-ea"/>
                <a:cs typeface="+mj-cs"/>
              </a:rPr>
              <a:t>MÚSICA</a:t>
            </a:r>
          </a:p>
          <a:p>
            <a:pPr algn="ctr">
              <a:defRPr/>
            </a:pPr>
            <a:r>
              <a:rPr lang="es-ES" sz="6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  <a:ea typeface="+mj-ea"/>
                <a:cs typeface="+mj-cs"/>
              </a:rPr>
              <a:t>Y</a:t>
            </a:r>
          </a:p>
          <a:p>
            <a:pPr algn="ctr">
              <a:defRPr/>
            </a:pPr>
            <a:r>
              <a:rPr lang="es-ES" sz="6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  <a:ea typeface="+mj-ea"/>
                <a:cs typeface="+mj-cs"/>
              </a:rPr>
              <a:t>POESÍA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1404938" y="6218238"/>
            <a:ext cx="6400801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es-ES" sz="2800" kern="0" dirty="0" smtClean="0">
                <a:latin typeface="Arial Rounded MT Bold" pitchFamily="34" charset="0"/>
              </a:rPr>
              <a:t>IES “FELIPE II”</a:t>
            </a:r>
          </a:p>
        </p:txBody>
      </p:sp>
      <p:pic>
        <p:nvPicPr>
          <p:cNvPr id="8" name="fondo_amapola_compl.mp3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ondo_amapola_comp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69580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7000" numSld="24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 numSld="24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0" grpId="0"/>
      <p:bldP spid="2051" grpId="0" build="p"/>
      <p:bldP spid="3" grpId="0"/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4"/>
          <p:cNvSpPr txBox="1">
            <a:spLocks noChangeArrowheads="1"/>
          </p:cNvSpPr>
          <p:nvPr/>
        </p:nvSpPr>
        <p:spPr bwMode="auto">
          <a:xfrm>
            <a:off x="389384" y="928688"/>
            <a:ext cx="8647112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6600" dirty="0">
                <a:latin typeface="Arial Rounded MT Bold" panose="020F0704030504030204" pitchFamily="34" charset="0"/>
              </a:rPr>
              <a:t>NOVIA DEL CAMPO, </a:t>
            </a:r>
          </a:p>
          <a:p>
            <a:pPr algn="ctr" eaLnBrk="1" hangingPunct="1"/>
            <a:r>
              <a:rPr lang="es-ES" altLang="es-ES" sz="6600" dirty="0">
                <a:latin typeface="Arial Rounded MT Bold" panose="020F0704030504030204" pitchFamily="34" charset="0"/>
              </a:rPr>
              <a:t>AMAPOLA</a:t>
            </a:r>
          </a:p>
        </p:txBody>
      </p:sp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1331640" y="5153025"/>
            <a:ext cx="6477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4800" dirty="0">
                <a:latin typeface="Arial Rounded MT Bold" panose="020F0704030504030204" pitchFamily="34" charset="0"/>
              </a:rPr>
              <a:t>Juan Ramón Jiménez</a:t>
            </a: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amap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AMAP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 descr="Amap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amapola-distinta-f-8-v-1-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amap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000">
    <p:spli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0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17795">
            <a:off x="176213" y="420688"/>
            <a:ext cx="28956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 descr="0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584">
            <a:off x="2500313" y="785813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 descr="0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31252">
            <a:off x="6286500" y="4786313"/>
            <a:ext cx="25431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9 Imagen" descr="06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0 Imagen" descr="08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4563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 descr="09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12486">
            <a:off x="5572125" y="500063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 descr="10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0823">
            <a:off x="1428750" y="3643313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 descr="11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6522">
            <a:off x="6643688" y="22860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4 Imagen" descr="1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1610">
            <a:off x="0" y="4500563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15 Imagen" descr="20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4786313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16 Imagen" descr="untitled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786188"/>
            <a:ext cx="23431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18 Imagen" descr="17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0"/>
            <a:ext cx="18669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19 Imagen" descr="18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1428750"/>
            <a:ext cx="5429250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reco_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9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155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155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115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5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155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1155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8" dur="115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0" dur="115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4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9" presetClass="entr" presetSubtype="0" accel="10000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5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Frame_Amapola_18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85338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amap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 descr="trigo-amapol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Amap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 descr="La_Amap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126326934_1dd5ef0a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 descr="amap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Amapola_gr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998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 descr="85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 descr="002_ibiscoAMAPOLA%20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3038" cy="826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1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1571625"/>
            <a:ext cx="2590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 descr="1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1071563"/>
            <a:ext cx="1724025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 descr="1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14313"/>
            <a:ext cx="24288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 descr="1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 descr="07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2133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 descr="2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500313"/>
            <a:ext cx="2536825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9 Imagen" descr="23.bm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2500313"/>
            <a:ext cx="3071813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0 Imagen" descr="24.bmp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2928938"/>
            <a:ext cx="19907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 descr="27.bmp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572000"/>
            <a:ext cx="25431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 descr="28.bmp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4929188"/>
            <a:ext cx="267652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 descr="25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4772025"/>
            <a:ext cx="219075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4 Imagen" descr="29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88" y="4000500"/>
            <a:ext cx="3135312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15 Imagen" descr="30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1430338"/>
            <a:ext cx="3101975" cy="414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reco_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4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9" presetClass="entr" presetSubtype="0" accel="10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35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7" presetClass="entr" presetSubtype="1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4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6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7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8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5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 descr="419862Amap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6" descr="amapol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 descr="amapol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 descr="im67853611-amap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46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71550" y="1557338"/>
            <a:ext cx="7292975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	</a:t>
            </a:r>
            <a:r>
              <a:rPr kumimoji="0" lang="es-ES" altLang="es-E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Xxxxxxx</a:t>
            </a:r>
            <a:r>
              <a:rPr kumimoji="0" lang="es-ES" altLang="es-E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s-ES" altLang="es-E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Xxxxxxx</a:t>
            </a:r>
            <a:endParaRPr kumimoji="0" lang="es-ES" altLang="es-ES" sz="3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3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lvl="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s-ES" altLang="es-E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	</a:t>
            </a:r>
            <a:r>
              <a:rPr lang="es-ES" altLang="es-ES" sz="3600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Xxxxxxx</a:t>
            </a:r>
            <a:r>
              <a:rPr lang="es-ES" altLang="es-ES" sz="36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" altLang="es-ES" sz="36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Xxxxxxx</a:t>
            </a:r>
            <a:endParaRPr kumimoji="0" lang="es-ES" altLang="es-ES" sz="3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3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lvl="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s-ES" altLang="es-E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	</a:t>
            </a:r>
            <a:r>
              <a:rPr lang="es-ES" altLang="es-ES" sz="3600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Xxxxxxx</a:t>
            </a:r>
            <a:r>
              <a:rPr lang="es-ES" altLang="es-ES" sz="36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" altLang="es-ES" sz="36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Xxxxxxx</a:t>
            </a:r>
            <a:endParaRPr kumimoji="0" lang="es-ES" altLang="es-ES" sz="3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3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lvl="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s-ES" altLang="es-E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	</a:t>
            </a:r>
            <a:r>
              <a:rPr lang="es-ES" altLang="es-ES" sz="3600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Xxxxxxx</a:t>
            </a:r>
            <a:r>
              <a:rPr lang="es-ES" altLang="es-ES" sz="36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" altLang="es-ES" sz="36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Xxxxxxx</a:t>
            </a:r>
            <a:endParaRPr kumimoji="0" lang="es-ES" altLang="es-ES" sz="3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827088" y="620713"/>
            <a:ext cx="2836862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 la voces de: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584431"/>
      </p:ext>
    </p:extLst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00"/>
                            </p:stCondLst>
                            <p:childTnLst>
                              <p:par>
                                <p:cTn id="14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619672" y="1844824"/>
            <a:ext cx="5688013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es-ES" altLang="es-E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“Nube de hielo”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  (Benito Cabrera)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899592" y="1196752"/>
            <a:ext cx="1596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Música:</a:t>
            </a:r>
          </a:p>
        </p:txBody>
      </p:sp>
    </p:spTree>
    <p:extLst>
      <p:ext uri="{BB962C8B-B14F-4D97-AF65-F5344CB8AC3E}">
        <p14:creationId xmlns:p14="http://schemas.microsoft.com/office/powerpoint/2010/main" val="22204545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600"/>
                            </p:stCondLst>
                            <p:childTnLst>
                              <p:par>
                                <p:cTn id="14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2D9BA"/>
            </a:gs>
            <a:gs pos="50000">
              <a:srgbClr val="FFCC99"/>
            </a:gs>
            <a:gs pos="100000">
              <a:srgbClr val="99663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pPr algn="ctr"/>
            <a:r>
              <a:rPr lang="es-ES" altLang="es-ES" sz="6600" dirty="0">
                <a:latin typeface="Arial Rounded MT Bold" panose="020F0704030504030204" pitchFamily="34" charset="0"/>
              </a:rPr>
              <a:t>El conde </a:t>
            </a:r>
            <a:r>
              <a:rPr lang="es-ES" altLang="es-ES" sz="6600" dirty="0" err="1">
                <a:latin typeface="Arial Rounded MT Bold" panose="020F0704030504030204" pitchFamily="34" charset="0"/>
              </a:rPr>
              <a:t>Olinos</a:t>
            </a:r>
            <a:endParaRPr lang="es-ES" altLang="es-ES" sz="6600" dirty="0">
              <a:latin typeface="Arial Rounded MT Bold" panose="020F0704030504030204" pitchFamily="34" charset="0"/>
            </a:endParaRPr>
          </a:p>
        </p:txBody>
      </p:sp>
      <p:sp>
        <p:nvSpPr>
          <p:cNvPr id="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763688" y="5505921"/>
            <a:ext cx="5976664" cy="58737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s-ES" altLang="es-ES" sz="4400" dirty="0">
                <a:effectLst/>
                <a:latin typeface="Arial Rounded MT Bold" panose="020F0704030504030204" pitchFamily="34" charset="0"/>
              </a:rPr>
              <a:t>Romance tradicional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813" y="1558482"/>
            <a:ext cx="3572374" cy="388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341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8312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27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85" y="0"/>
            <a:ext cx="829443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27" y="-27384"/>
            <a:ext cx="8285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983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3" y="0"/>
            <a:ext cx="8195214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84" y="-1116"/>
            <a:ext cx="8297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46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co_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74763"/>
            <a:ext cx="27051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1638"/>
            <a:ext cx="269557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2" y="1243012"/>
            <a:ext cx="2694755" cy="2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76700"/>
            <a:ext cx="27051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508500"/>
            <a:ext cx="2700000" cy="216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044950"/>
            <a:ext cx="269557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>
            <a:spLocks noChangeArrowheads="1"/>
          </p:cNvSpPr>
          <p:nvPr/>
        </p:nvSpPr>
        <p:spPr bwMode="auto">
          <a:xfrm>
            <a:off x="1196008" y="3106281"/>
            <a:ext cx="705678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6000" dirty="0">
                <a:latin typeface="Inkpen2 Script" pitchFamily="2" charset="0"/>
              </a:rPr>
              <a:t>¡ FELIZ </a:t>
            </a:r>
            <a:r>
              <a:rPr lang="es-ES" altLang="es-ES" sz="6000" dirty="0" smtClean="0">
                <a:latin typeface="Inkpen2 Script" pitchFamily="2" charset="0"/>
              </a:rPr>
              <a:t>CONCIERTO!</a:t>
            </a:r>
            <a:endParaRPr lang="es-ES" altLang="es-ES" sz="6000" dirty="0">
              <a:latin typeface="Inkpen2 Script" pitchFamily="2" charset="0"/>
            </a:endParaRPr>
          </a:p>
        </p:txBody>
      </p:sp>
    </p:spTree>
  </p:cSld>
  <p:clrMapOvr>
    <a:masterClrMapping/>
  </p:clrMapOvr>
  <p:transition advClick="0" advTm="5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6" y="0"/>
            <a:ext cx="832802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52" y="0"/>
            <a:ext cx="82562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667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85" y="0"/>
            <a:ext cx="829443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2" y="-27384"/>
            <a:ext cx="8287016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2" y="-27384"/>
            <a:ext cx="8287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280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166698" y="148034"/>
            <a:ext cx="6891566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Concierto de fin de curso 2008-09</a:t>
            </a:r>
          </a:p>
          <a:p>
            <a:pPr algn="ctr" eaLnBrk="1" hangingPunct="1"/>
            <a:endParaRPr lang="es-ES" altLang="es-ES" sz="1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altLang="es-E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“No me llames extranjero, ¡Contamíname!”</a:t>
            </a:r>
            <a:endParaRPr lang="es-ES" altLang="es-E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S" altLang="es-E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iflac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39838"/>
            <a:ext cx="5976938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197225" y="5762625"/>
            <a:ext cx="28146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144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1600" b="1" dirty="0">
                <a:latin typeface="Bremen Bd BT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I.E.S. FELIPE II</a:t>
            </a:r>
            <a:endParaRPr lang="es-ES" altLang="es-ES" sz="10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s-ES" altLang="es-E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DEPARTAMENTO DE MÚSICA</a:t>
            </a:r>
            <a:endParaRPr lang="es-ES" altLang="es-ES" sz="1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altLang="es-E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PRIMER CICLO DE E.S.O.</a:t>
            </a:r>
            <a:endParaRPr lang="es-ES" altLang="es-E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luebird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4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No me llames extranjero_0001.wmv">
            <a:hlinkClick r:id="" action="ppaction://media"/>
          </p:cNvPr>
          <p:cNvPicPr>
            <a:picLocks noGrp="1" noChangeAspect="1" noChangeArrowheads="1"/>
          </p:cNvPicPr>
          <p:nvPr>
            <p:ph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3" y="71438"/>
            <a:ext cx="8916987" cy="6688137"/>
          </a:xfr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advClick="0" advTm="25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750" fill="hold"/>
                                        <p:tgtEl>
                                          <p:spTgt spid="6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14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767058" y="1557338"/>
            <a:ext cx="7620996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4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Dos canciones africanas:</a:t>
            </a:r>
          </a:p>
          <a:p>
            <a:pPr algn="ctr">
              <a:defRPr/>
            </a:pPr>
            <a:r>
              <a:rPr lang="es-ES" sz="8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Siyahamba</a:t>
            </a:r>
            <a:endParaRPr lang="es-ES" sz="8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es-ES" sz="8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Nana – </a:t>
            </a:r>
            <a:r>
              <a:rPr lang="es-ES" sz="8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Ye</a:t>
            </a:r>
            <a:endParaRPr lang="es-ES" sz="8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slow" advClick="0" advTm="2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africa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052513"/>
            <a:ext cx="5749925" cy="567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2124075" y="134938"/>
            <a:ext cx="52371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4000" b="1">
                <a:latin typeface="Tahoma" panose="020B0604030504040204" pitchFamily="34" charset="0"/>
              </a:rPr>
              <a:t>África subsahariana</a:t>
            </a:r>
          </a:p>
        </p:txBody>
      </p:sp>
      <p:pic>
        <p:nvPicPr>
          <p:cNvPr id="24580" name="amer4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africa.mp3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Elipse"/>
          <p:cNvSpPr/>
          <p:nvPr/>
        </p:nvSpPr>
        <p:spPr>
          <a:xfrm>
            <a:off x="3276600" y="2924175"/>
            <a:ext cx="4391025" cy="3656013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00" numSld="4"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0"/>
                </p:tgtEl>
              </p:cMediaNode>
            </p:audio>
            <p:audio>
              <p:cMediaNode vol="93000" numSld="4"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cazado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052513"/>
            <a:ext cx="7024687" cy="477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 descr="cazadore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908050"/>
            <a:ext cx="7127875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 descr="cazadores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36613"/>
            <a:ext cx="8097837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 descr="cazadores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25500"/>
            <a:ext cx="8277225" cy="562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7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7" presetID="13" presetClass="entr" presetSubtype="16" fill="hold" nodeType="after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5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tala_arbo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047750"/>
            <a:ext cx="635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7" descr="oranguta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03288"/>
            <a:ext cx="7061200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 descr="tal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175"/>
            <a:ext cx="7197725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6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16" presetID="16" presetClass="entr" presetSubtype="26" fill="hold" nodeType="after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5" descr="Africa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96975"/>
            <a:ext cx="7197725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Africa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22300"/>
            <a:ext cx="7558088" cy="555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Africa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88913"/>
            <a:ext cx="7564438" cy="652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2" descr="p10007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4745"/>
            <a:ext cx="8748713" cy="656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19" presetID="51" presetClass="entr" presetSubtype="0" fill="hold" nodeType="after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925" decel="100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925" decel="100000"/>
                                        <p:tgtEl>
                                          <p:spTgt spid="4403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1925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1925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ECambato 3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171450"/>
            <a:ext cx="9396413" cy="1727200"/>
          </a:xfrm>
        </p:spPr>
        <p:txBody>
          <a:bodyPr/>
          <a:lstStyle/>
          <a:p>
            <a:pPr eaLnBrk="1" hangingPunct="1">
              <a:defRPr/>
            </a:pPr>
            <a:r>
              <a:rPr lang="es-ES" sz="1800" dirty="0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40C040"/>
                    </a:outerShdw>
                  </a:cont>
                  <a:cont type="tree" name="">
                    <a:effect ref="fillLine"/>
                    <a:outerShdw dist="38100" dir="2700000" algn="tl">
                      <a:srgbClr val="004C00"/>
                    </a:outerShdw>
                  </a:cont>
                  <a:effect ref="fillLine"/>
                </a:effectDag>
              </a:rPr>
              <a:t>Concierto  de Fin de Curso 2009-10</a:t>
            </a:r>
            <a:br>
              <a:rPr lang="es-ES" sz="1800" dirty="0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40C040"/>
                    </a:outerShdw>
                  </a:cont>
                  <a:cont type="tree" name="">
                    <a:effect ref="fillLine"/>
                    <a:outerShdw dist="38100" dir="2700000" algn="tl">
                      <a:srgbClr val="004C00"/>
                    </a:outerShdw>
                  </a:cont>
                  <a:effect ref="fillLine"/>
                </a:effectDag>
              </a:rPr>
            </a:br>
            <a:r>
              <a:rPr lang="es-ES" sz="1800" dirty="0" smtClean="0">
                <a:solidFill>
                  <a:srgbClr val="666633"/>
                </a:solidFill>
              </a:rPr>
              <a:t/>
            </a:r>
            <a:br>
              <a:rPr lang="es-ES" sz="1800" dirty="0" smtClean="0">
                <a:solidFill>
                  <a:srgbClr val="666633"/>
                </a:solidFill>
              </a:rPr>
            </a:br>
            <a:r>
              <a:rPr lang="es-ES" sz="3600" dirty="0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40C040"/>
                    </a:outerShdw>
                  </a:cont>
                  <a:cont type="tree" name="">
                    <a:effect ref="fillLine"/>
                    <a:outerShdw dist="38100" dir="2700000" algn="tl">
                      <a:srgbClr val="004C00"/>
                    </a:outerShdw>
                  </a:cont>
                  <a:effect ref="fillLine"/>
                </a:effectDag>
              </a:rPr>
              <a:t>“Agenda 21: TIERRA, AIRE, AGUA, FUEGO”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6523038"/>
            <a:ext cx="9144000" cy="434975"/>
          </a:xfrm>
        </p:spPr>
        <p:txBody>
          <a:bodyPr/>
          <a:lstStyle/>
          <a:p>
            <a:pPr marL="0" indent="0" algn="ctr" eaLnBrk="1" hangingPunct="1">
              <a:buFont typeface="Wingdings" panose="05000000000000000000" pitchFamily="2" charset="2"/>
              <a:buNone/>
              <a:defRPr/>
            </a:pPr>
            <a:r>
              <a:rPr lang="es-ES" sz="1800" smtClean="0"/>
              <a:t>I.E.S. FELIPE II         Departamento de Música         Primer Ciclo de E.S.O.</a:t>
            </a:r>
          </a:p>
        </p:txBody>
      </p:sp>
      <p:pic>
        <p:nvPicPr>
          <p:cNvPr id="2" name="The_wind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3411856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70" decel="10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70" decel="100000"/>
                                        <p:tgtEl>
                                          <p:spTgt spid="20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5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3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0" grpId="0"/>
      <p:bldP spid="205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2875" y="333375"/>
            <a:ext cx="88931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s-ES" kern="0" smtClean="0"/>
              <a:t>Concierto de Fin de Curso</a:t>
            </a:r>
            <a:br>
              <a:rPr lang="es-ES" kern="0" smtClean="0"/>
            </a:br>
            <a:r>
              <a:rPr lang="es-ES" sz="2800" kern="0" smtClean="0"/>
              <a:t>2006-2007</a:t>
            </a:r>
            <a:endParaRPr lang="es-ES" kern="0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940300" y="6203950"/>
            <a:ext cx="6400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s-ES" sz="2800" kern="0" dirty="0" smtClean="0"/>
              <a:t>1</a:t>
            </a:r>
            <a:r>
              <a:rPr lang="es-ES" sz="2800" kern="0" baseline="30000" dirty="0" smtClean="0"/>
              <a:t>er</a:t>
            </a:r>
            <a:r>
              <a:rPr lang="es-ES" sz="2800" kern="0" dirty="0" smtClean="0"/>
              <a:t> Ciclo de la E.S.O.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576388" y="2243138"/>
            <a:ext cx="5830887" cy="21224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6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UNA</a:t>
            </a:r>
            <a:r>
              <a:rPr lang="es-ES" sz="6600" dirty="0">
                <a:latin typeface="Arial" charset="0"/>
              </a:rPr>
              <a:t> </a:t>
            </a:r>
            <a:r>
              <a:rPr lang="es-ES" sz="6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HISTORIA</a:t>
            </a:r>
            <a:endParaRPr lang="es-ES" sz="6600" dirty="0">
              <a:latin typeface="Arial" charset="0"/>
            </a:endParaRPr>
          </a:p>
          <a:p>
            <a:pPr algn="ctr">
              <a:defRPr/>
            </a:pPr>
            <a:r>
              <a:rPr lang="es-ES" sz="6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DE</a:t>
            </a:r>
            <a:r>
              <a:rPr lang="es-ES" sz="6600" dirty="0">
                <a:latin typeface="Arial" charset="0"/>
              </a:rPr>
              <a:t> </a:t>
            </a:r>
            <a:r>
              <a:rPr lang="es-ES" sz="6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LA</a:t>
            </a:r>
            <a:r>
              <a:rPr lang="es-ES" sz="6600" dirty="0">
                <a:latin typeface="Arial" charset="0"/>
              </a:rPr>
              <a:t> </a:t>
            </a:r>
            <a:r>
              <a:rPr lang="es-ES" sz="6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MÚSICA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1404938" y="6218238"/>
            <a:ext cx="6400801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es-ES" sz="2800" kern="0" dirty="0" smtClean="0"/>
              <a:t>IES “FELIPE II”</a:t>
            </a:r>
          </a:p>
        </p:txBody>
      </p:sp>
      <p:pic>
        <p:nvPicPr>
          <p:cNvPr id="8" name="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 build="p"/>
      <p:bldP spid="6" grpId="0"/>
      <p:bldP spid="7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video_intro.wmv">
            <a:hlinkClick r:id="" action="ppaction://media"/>
          </p:cNvPr>
          <p:cNvPicPr>
            <a:picLocks noGrp="1" noChangeAspect="1" noChangeArrowheads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17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24" fill="hold"/>
                                        <p:tgtEl>
                                          <p:spTgt spid="6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14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274638"/>
            <a:ext cx="8229600" cy="1425575"/>
          </a:xfrm>
        </p:spPr>
        <p:txBody>
          <a:bodyPr anchorCtr="0"/>
          <a:lstStyle/>
          <a:p>
            <a:pPr eaLnBrk="1" hangingPunct="1">
              <a:defRPr/>
            </a:pPr>
            <a:r>
              <a:rPr lang="es-ES" sz="5000" b="1" dirty="0" smtClean="0"/>
              <a:t>TIERRA</a:t>
            </a:r>
            <a:endParaRPr lang="es-ES" sz="1900" b="1" dirty="0" smtClean="0"/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339975" y="2636838"/>
            <a:ext cx="448786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3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Música: EARTH BORN</a:t>
            </a:r>
            <a:r>
              <a:rPr lang="es-E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  <a:p>
            <a:pPr algn="ctr">
              <a:defRPr/>
            </a:pPr>
            <a:r>
              <a:rPr lang="es-ES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(Kitaro)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royecto_para_Tierra_0001.wmv">
            <a:hlinkClick r:id="" action="ppaction://media"/>
          </p:cNvPr>
          <p:cNvPicPr>
            <a:picLocks noGrp="1" noChangeAspect="1" noChangeArrowheads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1438" y="-26988"/>
            <a:ext cx="9215438" cy="6911976"/>
          </a:xfrm>
        </p:spPr>
      </p:pic>
    </p:spTree>
  </p:cSld>
  <p:clrMapOvr>
    <a:masterClrMapping/>
  </p:clrMapOvr>
  <p:transition advClick="0" advTm="35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264" fill="hold"/>
                                        <p:tgtEl>
                                          <p:spTgt spid="296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69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6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6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98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639715" y="1503799"/>
            <a:ext cx="5912196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Concierto de fin de curso 2011-2012</a:t>
            </a:r>
          </a:p>
          <a:p>
            <a:pPr algn="ctr" eaLnBrk="1" hangingPunct="1"/>
            <a:endParaRPr lang="es-ES" altLang="es-E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s-ES" altLang="es-E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s-ES" altLang="es-E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s-ES" altLang="es-ES" sz="1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altLang="es-E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“La Música del Cine</a:t>
            </a:r>
            <a:r>
              <a:rPr lang="es-ES" altLang="es-ES" sz="4800" b="1" dirty="0">
                <a:latin typeface="Bremen Bd BT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  <a:endParaRPr lang="es-ES" altLang="es-ES" sz="48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600325" y="4564063"/>
            <a:ext cx="39846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144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400" b="1" dirty="0">
                <a:latin typeface="Bremen Bd BT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I.E.S. FELIPE II</a:t>
            </a:r>
            <a:r>
              <a:rPr lang="es-ES" altLang="es-ES" sz="1600" b="1" dirty="0">
                <a:latin typeface="Bremen Bd BT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</a:p>
          <a:p>
            <a:pPr algn="ctr" eaLnBrk="1" hangingPunct="1"/>
            <a:r>
              <a:rPr lang="es-ES" altLang="es-E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algn="ctr" eaLnBrk="1" hangingPunct="1"/>
            <a:r>
              <a:rPr lang="es-ES" altLang="es-E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DEPARTAMENTO DE MÚSICA </a:t>
            </a:r>
          </a:p>
          <a:p>
            <a:pPr algn="ctr" eaLnBrk="1" hangingPunct="1"/>
            <a:r>
              <a:rPr lang="es-ES" altLang="es-E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s-ES" altLang="es-E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PRIMER CICLO DE </a:t>
            </a:r>
            <a:r>
              <a:rPr lang="es-ES" altLang="es-ES" sz="2000" dirty="0">
                <a:latin typeface="Bremen Bd BT" pitchFamily="82" charset="0"/>
                <a:ea typeface="Times New Roman" panose="02020603050405020304" pitchFamily="18" charset="0"/>
                <a:cs typeface="Arial" panose="020B0604020202020204" pitchFamily="34" charset="0"/>
              </a:rPr>
              <a:t>E.S.O.</a:t>
            </a:r>
            <a:endParaRPr lang="es-ES" altLang="es-ES" sz="20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Bandas_ sonoras_de_ pelicula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3717032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slow"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0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0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20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0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rox.wmv">
            <a:hlinkClick r:id="" action="ppaction://media"/>
          </p:cNvPr>
          <p:cNvPicPr>
            <a:picLocks noChangeAspect="1" noChangeArrowheads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09638"/>
            <a:ext cx="8997950" cy="50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ox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76250"/>
            <a:ext cx="9074150" cy="584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170"/>
                </p:tgtEl>
              </p:cMediaNode>
            </p:video>
            <p:video fullScrn="1"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i películ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143000"/>
            <a:ext cx="8229600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750888" y="1514475"/>
            <a:ext cx="7831137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800" dirty="0">
                <a:latin typeface="Ravie" panose="04040805050809020602" pitchFamily="82" charset="0"/>
              </a:rPr>
              <a:t>Concierto de fin de curso</a:t>
            </a:r>
          </a:p>
          <a:p>
            <a:pPr algn="ctr" eaLnBrk="1" hangingPunct="1"/>
            <a:endParaRPr lang="es-ES" altLang="es-ES" sz="2000" dirty="0">
              <a:latin typeface="Ravie" panose="04040805050809020602" pitchFamily="82" charset="0"/>
            </a:endParaRPr>
          </a:p>
          <a:p>
            <a:pPr algn="ctr" eaLnBrk="1" hangingPunct="1"/>
            <a:endParaRPr lang="es-ES" altLang="es-ES" sz="2000" dirty="0">
              <a:latin typeface="Ravie" panose="04040805050809020602" pitchFamily="82" charset="0"/>
            </a:endParaRPr>
          </a:p>
          <a:p>
            <a:pPr algn="ctr" eaLnBrk="1" hangingPunct="1"/>
            <a:endParaRPr lang="es-ES" altLang="es-ES" sz="2000" dirty="0">
              <a:latin typeface="Ravie" panose="04040805050809020602" pitchFamily="82" charset="0"/>
            </a:endParaRPr>
          </a:p>
          <a:p>
            <a:pPr algn="ctr" eaLnBrk="1" hangingPunct="1"/>
            <a:endParaRPr lang="es-ES" altLang="es-ES" sz="1000" dirty="0">
              <a:latin typeface="Ravie" panose="04040805050809020602" pitchFamily="82" charset="0"/>
            </a:endParaRPr>
          </a:p>
          <a:p>
            <a:pPr algn="ctr"/>
            <a:r>
              <a:rPr lang="es-ES" altLang="es-ES" sz="4800" b="1" dirty="0">
                <a:latin typeface="Ravie" panose="04040805050809020602" pitchFamily="82" charset="0"/>
              </a:rPr>
              <a:t>“Beatles </a:t>
            </a:r>
            <a:r>
              <a:rPr lang="es-ES" altLang="es-ES" sz="4800" b="1" dirty="0" err="1">
                <a:latin typeface="Ravie" panose="04040805050809020602" pitchFamily="82" charset="0"/>
              </a:rPr>
              <a:t>for</a:t>
            </a:r>
            <a:r>
              <a:rPr lang="es-ES" altLang="es-ES" sz="4800" b="1" dirty="0">
                <a:latin typeface="Ravie" panose="04040805050809020602" pitchFamily="82" charset="0"/>
              </a:rPr>
              <a:t> </a:t>
            </a:r>
            <a:r>
              <a:rPr lang="es-ES" altLang="es-ES" sz="4800" b="1" dirty="0" err="1">
                <a:latin typeface="Ravie" panose="04040805050809020602" pitchFamily="82" charset="0"/>
              </a:rPr>
              <a:t>ever</a:t>
            </a:r>
            <a:r>
              <a:rPr lang="es-ES" altLang="es-ES" sz="4800" b="1" dirty="0">
                <a:latin typeface="Ravie" panose="04040805050809020602" pitchFamily="82" charset="0"/>
              </a:rPr>
              <a:t>”</a:t>
            </a:r>
            <a:endParaRPr lang="es-ES" altLang="es-ES" sz="4800" dirty="0">
              <a:latin typeface="Ravie" panose="04040805050809020602" pitchFamily="82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844675" y="4564063"/>
            <a:ext cx="519906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144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400" b="1" dirty="0">
                <a:latin typeface="Ravie" panose="04040805050809020602" pitchFamily="82" charset="0"/>
              </a:rPr>
              <a:t>I.E.S. FELIPE II</a:t>
            </a:r>
            <a:r>
              <a:rPr lang="es-ES" altLang="es-ES" sz="1600" b="1" dirty="0">
                <a:latin typeface="Ravie" panose="04040805050809020602" pitchFamily="82" charset="0"/>
              </a:rPr>
              <a:t>   </a:t>
            </a:r>
          </a:p>
          <a:p>
            <a:pPr algn="ctr" eaLnBrk="1" hangingPunct="1"/>
            <a:r>
              <a:rPr lang="es-ES" altLang="es-ES" sz="1600" b="1" dirty="0">
                <a:latin typeface="Ravie" panose="04040805050809020602" pitchFamily="82" charset="0"/>
              </a:rPr>
              <a:t>          </a:t>
            </a:r>
          </a:p>
          <a:p>
            <a:pPr algn="ctr" eaLnBrk="1" hangingPunct="1"/>
            <a:r>
              <a:rPr lang="es-ES" altLang="es-ES" sz="2000" dirty="0">
                <a:latin typeface="Ravie" panose="04040805050809020602" pitchFamily="82" charset="0"/>
              </a:rPr>
              <a:t>DEPARTAMENTO DE MÚSICA </a:t>
            </a:r>
          </a:p>
          <a:p>
            <a:pPr algn="ctr" eaLnBrk="1" hangingPunct="1"/>
            <a:r>
              <a:rPr lang="es-ES" altLang="es-ES" sz="2000" dirty="0">
                <a:latin typeface="Ravie" panose="04040805050809020602" pitchFamily="82" charset="0"/>
              </a:rPr>
              <a:t> </a:t>
            </a:r>
          </a:p>
          <a:p>
            <a:pPr algn="ctr" eaLnBrk="1" hangingPunct="1"/>
            <a:r>
              <a:rPr lang="es-ES" altLang="es-ES" sz="2000" dirty="0">
                <a:latin typeface="Ravie" panose="04040805050809020602" pitchFamily="82" charset="0"/>
              </a:rPr>
              <a:t>PRIMER CICLO DE E.S.O.</a:t>
            </a:r>
          </a:p>
        </p:txBody>
      </p:sp>
      <p:pic>
        <p:nvPicPr>
          <p:cNvPr id="2" name="hel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90016" y="4020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2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1000"/>
    </mc:Choice>
    <mc:Fallback xmlns="">
      <p:transition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0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60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4000" fill="hold"/>
                                        <p:tgtEl>
                                          <p:spTgt spid="2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4000" fill="hold"/>
                                        <p:tgtEl>
                                          <p:spTgt spid="2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100" fill="hold"/>
                                        <p:tgtEl>
                                          <p:spTgt spid="20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100" fill="hold"/>
                                        <p:tgtEl>
                                          <p:spTgt spid="20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20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20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rox.wmv">
            <a:hlinkClick r:id="" action="ppaction://media"/>
          </p:cNvPr>
          <p:cNvPicPr>
            <a:picLocks noChangeAspect="1" noChangeArrowheads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09638"/>
            <a:ext cx="8997950" cy="50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eatles_Yellow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38150"/>
            <a:ext cx="7924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advClick="0" advTm="1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170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tero_brev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1785938" y="260350"/>
            <a:ext cx="5548312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9600">
                <a:latin typeface="Ravie" panose="04040805050809020602" pitchFamily="82" charset="0"/>
              </a:rPr>
              <a:t>FIN</a:t>
            </a:r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908175" y="6833492"/>
            <a:ext cx="525621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444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b="1" dirty="0">
                <a:latin typeface="Ravie" panose="04040805050809020602" pitchFamily="82" charset="0"/>
              </a:rPr>
              <a:t>I.E.S. FELIPE II</a:t>
            </a:r>
            <a:endParaRPr lang="es-ES" altLang="es-ES" dirty="0">
              <a:latin typeface="Ravie" panose="04040805050809020602" pitchFamily="82" charset="0"/>
            </a:endParaRPr>
          </a:p>
          <a:p>
            <a:pPr algn="ctr"/>
            <a:r>
              <a:rPr lang="es-ES" altLang="es-ES" dirty="0">
                <a:latin typeface="Ravie" panose="04040805050809020602" pitchFamily="82" charset="0"/>
              </a:rPr>
              <a:t>DEPARTAMENTO DE MÚSICA</a:t>
            </a:r>
          </a:p>
          <a:p>
            <a:pPr algn="ctr"/>
            <a:r>
              <a:rPr lang="es-ES" altLang="es-ES" dirty="0">
                <a:latin typeface="Ravie" panose="04040805050809020602" pitchFamily="82" charset="0"/>
              </a:rPr>
              <a:t>PRIMER CICLO DE E.S.O.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67544" y="5760000"/>
            <a:ext cx="82804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s-ES" altLang="es-ES" sz="1200" dirty="0">
                <a:latin typeface="Tahoma" panose="020B0604030504040204" pitchFamily="34" charset="0"/>
              </a:rPr>
              <a:t>Para la creación de la mayor parte de esta presentación se han utilizado arreglos musicales, imágenes y videos propios. </a:t>
            </a:r>
            <a:endParaRPr lang="es-ES" altLang="es-ES" sz="1200" dirty="0" smtClean="0">
              <a:latin typeface="Tahoma" panose="020B0604030504040204" pitchFamily="34" charset="0"/>
            </a:endParaRPr>
          </a:p>
          <a:p>
            <a:pPr algn="just" eaLnBrk="1" hangingPunct="1"/>
            <a:r>
              <a:rPr lang="es-ES" altLang="es-ES" sz="1200" dirty="0" smtClean="0">
                <a:latin typeface="Tahoma" panose="020B0604030504040204" pitchFamily="34" charset="0"/>
              </a:rPr>
              <a:t>No </a:t>
            </a:r>
            <a:r>
              <a:rPr lang="es-ES" altLang="es-ES" sz="1200" dirty="0">
                <a:latin typeface="Tahoma" panose="020B0604030504040204" pitchFamily="34" charset="0"/>
              </a:rPr>
              <a:t>obstante, hay imágenes, videos y algún archivo sonoro, utilizados única y exclusivamente con finalidad </a:t>
            </a:r>
            <a:r>
              <a:rPr lang="es-ES" altLang="es-ES" sz="1200" dirty="0" smtClean="0">
                <a:latin typeface="Tahoma" panose="020B0604030504040204" pitchFamily="34" charset="0"/>
              </a:rPr>
              <a:t>educativa sin ánimo de lucro, </a:t>
            </a:r>
            <a:r>
              <a:rPr lang="es-ES" altLang="es-ES" sz="1200" dirty="0">
                <a:latin typeface="Tahoma" panose="020B0604030504040204" pitchFamily="34" charset="0"/>
              </a:rPr>
              <a:t>que se han obtenido a través de </a:t>
            </a:r>
            <a:r>
              <a:rPr lang="es-ES" altLang="es-ES" sz="1200" dirty="0" smtClean="0">
                <a:latin typeface="Tahoma" panose="020B0604030504040204" pitchFamily="34" charset="0"/>
              </a:rPr>
              <a:t>Internet.</a:t>
            </a:r>
          </a:p>
          <a:p>
            <a:pPr algn="just" eaLnBrk="1" hangingPunct="1"/>
            <a:r>
              <a:rPr lang="es-ES" altLang="es-ES" sz="1200" dirty="0" smtClean="0">
                <a:latin typeface="Tahoma" panose="020B0604030504040204" pitchFamily="34" charset="0"/>
              </a:rPr>
              <a:t>En </a:t>
            </a:r>
            <a:r>
              <a:rPr lang="es-ES" altLang="es-ES" sz="1200" dirty="0">
                <a:latin typeface="Tahoma" panose="020B0604030504040204" pitchFamily="34" charset="0"/>
              </a:rPr>
              <a:t>el caso de infringir algún copyright, rogamos lo comuniquen y serán retirados. </a:t>
            </a:r>
          </a:p>
        </p:txBody>
      </p:sp>
    </p:spTree>
  </p:cSld>
  <p:clrMapOvr>
    <a:masterClrMapping/>
  </p:clrMapOvr>
  <p:transition spd="slow" advClick="0" advTm="5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0.49305 L 0.00538 0.15972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6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903 -0.06898 L -0.00695 -0.39722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64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0.00903 -0.05138 L -0.00903 -0.38472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6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0.00903 -0.03866 L -0.00903 -0.37199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6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1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1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3" name="Picture 7" descr="imprenta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125538"/>
            <a:ext cx="2692400" cy="431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6505" name="Picture 9" descr="neumas1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188913"/>
            <a:ext cx="2881312" cy="1463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6508" name="Picture 12" descr="neumas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700213"/>
            <a:ext cx="2828925" cy="26336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11" name="Picture 15" descr="manuscrit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424363"/>
            <a:ext cx="3095625" cy="2354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14" name="03.mp3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71008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65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5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0" name="Picture 4" descr="barroco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2938" y="1941513"/>
            <a:ext cx="3044825" cy="2135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1622" name="Picture 6" descr="palacio-barroco-troy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75" y="1916113"/>
            <a:ext cx="4110038" cy="2878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1625" name="Picture 9" descr="vidr-huelga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1700213"/>
            <a:ext cx="4606925" cy="3549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1628" name="Picture 12" descr="leonroseton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692150"/>
            <a:ext cx="5113337" cy="5045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1631" name="Picture 15" descr="barroco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5259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1116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1116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111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1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2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11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3" name="Picture 7" descr="Bach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8200" y="-26988"/>
            <a:ext cx="4902200" cy="6884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1187624" y="2925936"/>
            <a:ext cx="67627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4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Coral de la Cantata nº 147</a:t>
            </a:r>
          </a:p>
        </p:txBody>
      </p:sp>
      <p:sp>
        <p:nvSpPr>
          <p:cNvPr id="116741" name="Rectangle 5"/>
          <p:cNvSpPr>
            <a:spLocks noChangeArrowheads="1"/>
          </p:cNvSpPr>
          <p:nvPr/>
        </p:nvSpPr>
        <p:spPr bwMode="auto">
          <a:xfrm>
            <a:off x="2160162" y="4011786"/>
            <a:ext cx="46815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s-ES" sz="36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(Juan Sebastián Bach)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16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0" grpId="0"/>
      <p:bldP spid="1167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692150"/>
            <a:ext cx="39909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84538"/>
            <a:ext cx="24257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60350"/>
            <a:ext cx="4351337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armina_buran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apas de cristal">
  <a:themeElements>
    <a:clrScheme name="Capas de cristal 3">
      <a:dk1>
        <a:srgbClr val="56925A"/>
      </a:dk1>
      <a:lt1>
        <a:srgbClr val="FFFFFF"/>
      </a:lt1>
      <a:dk2>
        <a:srgbClr val="6FB56D"/>
      </a:dk2>
      <a:lt2>
        <a:srgbClr val="FFFFCC"/>
      </a:lt2>
      <a:accent1>
        <a:srgbClr val="2B877C"/>
      </a:accent1>
      <a:accent2>
        <a:srgbClr val="5A9A5F"/>
      </a:accent2>
      <a:accent3>
        <a:srgbClr val="BBD7BA"/>
      </a:accent3>
      <a:accent4>
        <a:srgbClr val="DADADA"/>
      </a:accent4>
      <a:accent5>
        <a:srgbClr val="ACC3BF"/>
      </a:accent5>
      <a:accent6>
        <a:srgbClr val="518B55"/>
      </a:accent6>
      <a:hlink>
        <a:srgbClr val="99FF33"/>
      </a:hlink>
      <a:folHlink>
        <a:srgbClr val="DDFFBB"/>
      </a:folHlink>
    </a:clrScheme>
    <a:fontScheme name="Capas de crist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pas de cristal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as de cristal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elón">
  <a:themeElements>
    <a:clrScheme name="Telón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Teló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lón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ón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ón 10">
        <a:dk1>
          <a:srgbClr val="000000"/>
        </a:dk1>
        <a:lt1>
          <a:srgbClr val="00A2DC"/>
        </a:lt1>
        <a:dk2>
          <a:srgbClr val="000000"/>
        </a:dk2>
        <a:lt2>
          <a:srgbClr val="000066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000000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ón 11">
        <a:dk1>
          <a:srgbClr val="4D4D4D"/>
        </a:dk1>
        <a:lt1>
          <a:srgbClr val="FFFFFF"/>
        </a:lt1>
        <a:dk2>
          <a:srgbClr val="1F150F"/>
        </a:dk2>
        <a:lt2>
          <a:srgbClr val="FFFFFF"/>
        </a:lt2>
        <a:accent1>
          <a:srgbClr val="EDEEE2"/>
        </a:accent1>
        <a:accent2>
          <a:srgbClr val="7FAA7E"/>
        </a:accent2>
        <a:accent3>
          <a:srgbClr val="ABAAAA"/>
        </a:accent3>
        <a:accent4>
          <a:srgbClr val="DADADA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12">
        <a:dk1>
          <a:srgbClr val="000000"/>
        </a:dk1>
        <a:lt1>
          <a:srgbClr val="C96001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E1B6AA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ón 13">
        <a:dk1>
          <a:srgbClr val="000000"/>
        </a:dk1>
        <a:lt1>
          <a:srgbClr val="F7110B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AAAAA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ón 14">
        <a:dk1>
          <a:srgbClr val="000000"/>
        </a:dk1>
        <a:lt1>
          <a:srgbClr val="CF0C07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E4AAAA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Telón">
  <a:themeElements>
    <a:clrScheme name="Telón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Teló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lón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ón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ón 10">
        <a:dk1>
          <a:srgbClr val="000000"/>
        </a:dk1>
        <a:lt1>
          <a:srgbClr val="00A2DC"/>
        </a:lt1>
        <a:dk2>
          <a:srgbClr val="000000"/>
        </a:dk2>
        <a:lt2>
          <a:srgbClr val="000066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000000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ón 11">
        <a:dk1>
          <a:srgbClr val="4D4D4D"/>
        </a:dk1>
        <a:lt1>
          <a:srgbClr val="FFFFFF"/>
        </a:lt1>
        <a:dk2>
          <a:srgbClr val="1F150F"/>
        </a:dk2>
        <a:lt2>
          <a:srgbClr val="FFFFFF"/>
        </a:lt2>
        <a:accent1>
          <a:srgbClr val="EDEEE2"/>
        </a:accent1>
        <a:accent2>
          <a:srgbClr val="7FAA7E"/>
        </a:accent2>
        <a:accent3>
          <a:srgbClr val="ABAAAA"/>
        </a:accent3>
        <a:accent4>
          <a:srgbClr val="DADADA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12">
        <a:dk1>
          <a:srgbClr val="000000"/>
        </a:dk1>
        <a:lt1>
          <a:srgbClr val="C96001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E1B6AA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ón 13">
        <a:dk1>
          <a:srgbClr val="000000"/>
        </a:dk1>
        <a:lt1>
          <a:srgbClr val="F7110B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AAAAA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ón 14">
        <a:dk1>
          <a:srgbClr val="000000"/>
        </a:dk1>
        <a:lt1>
          <a:srgbClr val="CF0C07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E4AAAA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Corte">
  <a:themeElements>
    <a:clrScheme name="Corte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Cor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rte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te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Capas de cristal">
  <a:themeElements>
    <a:clrScheme name="Capas de cristal 1">
      <a:dk1>
        <a:srgbClr val="FF9900"/>
      </a:dk1>
      <a:lt1>
        <a:srgbClr val="FFFFFF"/>
      </a:lt1>
      <a:dk2>
        <a:srgbClr val="FFCC66"/>
      </a:dk2>
      <a:lt2>
        <a:srgbClr val="CC6600"/>
      </a:lt2>
      <a:accent1>
        <a:srgbClr val="F05000"/>
      </a:accent1>
      <a:accent2>
        <a:srgbClr val="B28300"/>
      </a:accent2>
      <a:accent3>
        <a:srgbClr val="FFE2B8"/>
      </a:accent3>
      <a:accent4>
        <a:srgbClr val="DADADA"/>
      </a:accent4>
      <a:accent5>
        <a:srgbClr val="F6B3AA"/>
      </a:accent5>
      <a:accent6>
        <a:srgbClr val="A17600"/>
      </a:accent6>
      <a:hlink>
        <a:srgbClr val="99CC00"/>
      </a:hlink>
      <a:folHlink>
        <a:srgbClr val="008000"/>
      </a:folHlink>
    </a:clrScheme>
    <a:fontScheme name="Capas de crist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apas de cristal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as de cristal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Capas de cristal">
  <a:themeElements>
    <a:clrScheme name="Capas de cristal 3">
      <a:dk1>
        <a:srgbClr val="56925A"/>
      </a:dk1>
      <a:lt1>
        <a:srgbClr val="FFFFFF"/>
      </a:lt1>
      <a:dk2>
        <a:srgbClr val="6FB56D"/>
      </a:dk2>
      <a:lt2>
        <a:srgbClr val="FFFFCC"/>
      </a:lt2>
      <a:accent1>
        <a:srgbClr val="2B877C"/>
      </a:accent1>
      <a:accent2>
        <a:srgbClr val="5A9A5F"/>
      </a:accent2>
      <a:accent3>
        <a:srgbClr val="BBD7BA"/>
      </a:accent3>
      <a:accent4>
        <a:srgbClr val="DADADA"/>
      </a:accent4>
      <a:accent5>
        <a:srgbClr val="ACC3BF"/>
      </a:accent5>
      <a:accent6>
        <a:srgbClr val="518B55"/>
      </a:accent6>
      <a:hlink>
        <a:srgbClr val="99FF33"/>
      </a:hlink>
      <a:folHlink>
        <a:srgbClr val="DDFFBB"/>
      </a:folHlink>
    </a:clrScheme>
    <a:fontScheme name="Capas de crist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apas de cristal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as de cristal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ubes">
  <a:themeElements>
    <a:clrScheme name="Nubes 10">
      <a:dk1>
        <a:srgbClr val="000000"/>
      </a:dk1>
      <a:lt1>
        <a:srgbClr val="00A2DC"/>
      </a:lt1>
      <a:dk2>
        <a:srgbClr val="000000"/>
      </a:dk2>
      <a:lt2>
        <a:srgbClr val="000066"/>
      </a:lt2>
      <a:accent1>
        <a:srgbClr val="0079A4"/>
      </a:accent1>
      <a:accent2>
        <a:srgbClr val="33CCCC"/>
      </a:accent2>
      <a:accent3>
        <a:srgbClr val="AACEEB"/>
      </a:accent3>
      <a:accent4>
        <a:srgbClr val="000000"/>
      </a:accent4>
      <a:accent5>
        <a:srgbClr val="AABECF"/>
      </a:accent5>
      <a:accent6>
        <a:srgbClr val="2DB9B9"/>
      </a:accent6>
      <a:hlink>
        <a:srgbClr val="FFFFCC"/>
      </a:hlink>
      <a:folHlink>
        <a:srgbClr val="FFCC00"/>
      </a:folHlink>
    </a:clrScheme>
    <a:fontScheme name="Nub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ubes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bes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bes 10">
        <a:dk1>
          <a:srgbClr val="000000"/>
        </a:dk1>
        <a:lt1>
          <a:srgbClr val="00A2DC"/>
        </a:lt1>
        <a:dk2>
          <a:srgbClr val="000000"/>
        </a:dk2>
        <a:lt2>
          <a:srgbClr val="000066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000000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bes 11">
        <a:dk1>
          <a:srgbClr val="4D4D4D"/>
        </a:dk1>
        <a:lt1>
          <a:srgbClr val="FFFFFF"/>
        </a:lt1>
        <a:dk2>
          <a:srgbClr val="1F150F"/>
        </a:dk2>
        <a:lt2>
          <a:srgbClr val="FFFFFF"/>
        </a:lt2>
        <a:accent1>
          <a:srgbClr val="EDEEE2"/>
        </a:accent1>
        <a:accent2>
          <a:srgbClr val="7FAA7E"/>
        </a:accent2>
        <a:accent3>
          <a:srgbClr val="ABAAAA"/>
        </a:accent3>
        <a:accent4>
          <a:srgbClr val="DADADA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12">
        <a:dk1>
          <a:srgbClr val="000000"/>
        </a:dk1>
        <a:lt1>
          <a:srgbClr val="C96001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E1B6AA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bes 13">
        <a:dk1>
          <a:srgbClr val="000000"/>
        </a:dk1>
        <a:lt1>
          <a:srgbClr val="F7110B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AAAAA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bes 14">
        <a:dk1>
          <a:srgbClr val="000000"/>
        </a:dk1>
        <a:lt1>
          <a:srgbClr val="CF0C07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E4AAAA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Nubes">
  <a:themeElements>
    <a:clrScheme name="Nubes 10">
      <a:dk1>
        <a:srgbClr val="000000"/>
      </a:dk1>
      <a:lt1>
        <a:srgbClr val="00A2DC"/>
      </a:lt1>
      <a:dk2>
        <a:srgbClr val="000000"/>
      </a:dk2>
      <a:lt2>
        <a:srgbClr val="000066"/>
      </a:lt2>
      <a:accent1>
        <a:srgbClr val="0079A4"/>
      </a:accent1>
      <a:accent2>
        <a:srgbClr val="33CCCC"/>
      </a:accent2>
      <a:accent3>
        <a:srgbClr val="AACEEB"/>
      </a:accent3>
      <a:accent4>
        <a:srgbClr val="000000"/>
      </a:accent4>
      <a:accent5>
        <a:srgbClr val="AABECF"/>
      </a:accent5>
      <a:accent6>
        <a:srgbClr val="2DB9B9"/>
      </a:accent6>
      <a:hlink>
        <a:srgbClr val="FFFFCC"/>
      </a:hlink>
      <a:folHlink>
        <a:srgbClr val="FFCC00"/>
      </a:folHlink>
    </a:clrScheme>
    <a:fontScheme name="Nub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ubes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bes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bes 10">
        <a:dk1>
          <a:srgbClr val="000000"/>
        </a:dk1>
        <a:lt1>
          <a:srgbClr val="00A2DC"/>
        </a:lt1>
        <a:dk2>
          <a:srgbClr val="000000"/>
        </a:dk2>
        <a:lt2>
          <a:srgbClr val="000066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000000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bes 11">
        <a:dk1>
          <a:srgbClr val="4D4D4D"/>
        </a:dk1>
        <a:lt1>
          <a:srgbClr val="FFFFFF"/>
        </a:lt1>
        <a:dk2>
          <a:srgbClr val="1F150F"/>
        </a:dk2>
        <a:lt2>
          <a:srgbClr val="FFFFFF"/>
        </a:lt2>
        <a:accent1>
          <a:srgbClr val="EDEEE2"/>
        </a:accent1>
        <a:accent2>
          <a:srgbClr val="7FAA7E"/>
        </a:accent2>
        <a:accent3>
          <a:srgbClr val="ABAAAA"/>
        </a:accent3>
        <a:accent4>
          <a:srgbClr val="DADADA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12">
        <a:dk1>
          <a:srgbClr val="000000"/>
        </a:dk1>
        <a:lt1>
          <a:srgbClr val="C96001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E1B6AA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bes 13">
        <a:dk1>
          <a:srgbClr val="000000"/>
        </a:dk1>
        <a:lt1>
          <a:srgbClr val="F7110B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AAAAA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bes 14">
        <a:dk1>
          <a:srgbClr val="000000"/>
        </a:dk1>
        <a:lt1>
          <a:srgbClr val="CF0C07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E4AAAA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Nubes">
  <a:themeElements>
    <a:clrScheme name="Nubes 10">
      <a:dk1>
        <a:srgbClr val="000000"/>
      </a:dk1>
      <a:lt1>
        <a:srgbClr val="00A2DC"/>
      </a:lt1>
      <a:dk2>
        <a:srgbClr val="000000"/>
      </a:dk2>
      <a:lt2>
        <a:srgbClr val="000066"/>
      </a:lt2>
      <a:accent1>
        <a:srgbClr val="0079A4"/>
      </a:accent1>
      <a:accent2>
        <a:srgbClr val="33CCCC"/>
      </a:accent2>
      <a:accent3>
        <a:srgbClr val="AACEEB"/>
      </a:accent3>
      <a:accent4>
        <a:srgbClr val="000000"/>
      </a:accent4>
      <a:accent5>
        <a:srgbClr val="AABECF"/>
      </a:accent5>
      <a:accent6>
        <a:srgbClr val="2DB9B9"/>
      </a:accent6>
      <a:hlink>
        <a:srgbClr val="FFFFCC"/>
      </a:hlink>
      <a:folHlink>
        <a:srgbClr val="FFCC00"/>
      </a:folHlink>
    </a:clrScheme>
    <a:fontScheme name="Nub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ubes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bes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bes 10">
        <a:dk1>
          <a:srgbClr val="000000"/>
        </a:dk1>
        <a:lt1>
          <a:srgbClr val="00A2DC"/>
        </a:lt1>
        <a:dk2>
          <a:srgbClr val="000000"/>
        </a:dk2>
        <a:lt2>
          <a:srgbClr val="000066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000000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bes 11">
        <a:dk1>
          <a:srgbClr val="4D4D4D"/>
        </a:dk1>
        <a:lt1>
          <a:srgbClr val="FFFFFF"/>
        </a:lt1>
        <a:dk2>
          <a:srgbClr val="1F150F"/>
        </a:dk2>
        <a:lt2>
          <a:srgbClr val="FFFFFF"/>
        </a:lt2>
        <a:accent1>
          <a:srgbClr val="EDEEE2"/>
        </a:accent1>
        <a:accent2>
          <a:srgbClr val="7FAA7E"/>
        </a:accent2>
        <a:accent3>
          <a:srgbClr val="ABAAAA"/>
        </a:accent3>
        <a:accent4>
          <a:srgbClr val="DADADA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12">
        <a:dk1>
          <a:srgbClr val="000000"/>
        </a:dk1>
        <a:lt1>
          <a:srgbClr val="C96001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E1B6AA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bes 13">
        <a:dk1>
          <a:srgbClr val="000000"/>
        </a:dk1>
        <a:lt1>
          <a:srgbClr val="F7110B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AAAAA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bes 14">
        <a:dk1>
          <a:srgbClr val="000000"/>
        </a:dk1>
        <a:lt1>
          <a:srgbClr val="CF0C07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E4AAAA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Telón">
  <a:themeElements>
    <a:clrScheme name="Telón 4">
      <a:dk1>
        <a:srgbClr val="334D3F"/>
      </a:dk1>
      <a:lt1>
        <a:srgbClr val="FFFFFF"/>
      </a:lt1>
      <a:dk2>
        <a:srgbClr val="008000"/>
      </a:dk2>
      <a:lt2>
        <a:srgbClr val="D3F1DB"/>
      </a:lt2>
      <a:accent1>
        <a:srgbClr val="4A6D84"/>
      </a:accent1>
      <a:accent2>
        <a:srgbClr val="213329"/>
      </a:accent2>
      <a:accent3>
        <a:srgbClr val="AAC0AA"/>
      </a:accent3>
      <a:accent4>
        <a:srgbClr val="DADADA"/>
      </a:accent4>
      <a:accent5>
        <a:srgbClr val="B1BAC2"/>
      </a:accent5>
      <a:accent6>
        <a:srgbClr val="1D2D24"/>
      </a:accent6>
      <a:hlink>
        <a:srgbClr val="F0B100"/>
      </a:hlink>
      <a:folHlink>
        <a:srgbClr val="C37103"/>
      </a:folHlink>
    </a:clrScheme>
    <a:fontScheme name="Teló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lón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ón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Telón">
  <a:themeElements>
    <a:clrScheme name="Telón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Teló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lón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ón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Corte">
  <a:themeElements>
    <a:clrScheme name="2_Corte 11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FF3300"/>
      </a:accent1>
      <a:accent2>
        <a:srgbClr val="BE7960"/>
      </a:accent2>
      <a:accent3>
        <a:srgbClr val="AA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2_Cor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rte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rte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rte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rte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rte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rte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rte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rte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rte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rte 10">
        <a:dk1>
          <a:srgbClr val="8C0000"/>
        </a:dk1>
        <a:lt1>
          <a:srgbClr val="FFFFFF"/>
        </a:lt1>
        <a:dk2>
          <a:srgbClr val="0C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rte 11">
        <a:dk1>
          <a:srgbClr val="000000"/>
        </a:dk1>
        <a:lt1>
          <a:srgbClr val="FFFFFF"/>
        </a:lt1>
        <a:dk2>
          <a:srgbClr val="00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Telón">
  <a:themeElements>
    <a:clrScheme name="Personalizado 2">
      <a:dk1>
        <a:srgbClr val="000000"/>
      </a:dk1>
      <a:lt1>
        <a:srgbClr val="DDDCC5"/>
      </a:lt1>
      <a:dk2>
        <a:srgbClr val="000000"/>
      </a:dk2>
      <a:lt2>
        <a:srgbClr val="C9C6A5"/>
      </a:lt2>
      <a:accent1>
        <a:srgbClr val="C0C0C0"/>
      </a:accent1>
      <a:accent2>
        <a:srgbClr val="B0AC90"/>
      </a:accent2>
      <a:accent3>
        <a:srgbClr val="EBEBDF"/>
      </a:accent3>
      <a:accent4>
        <a:srgbClr val="000000"/>
      </a:accent4>
      <a:accent5>
        <a:srgbClr val="DCDCDC"/>
      </a:accent5>
      <a:accent6>
        <a:srgbClr val="9F9B82"/>
      </a:accent6>
      <a:hlink>
        <a:srgbClr val="666699"/>
      </a:hlink>
      <a:folHlink>
        <a:srgbClr val="905C80"/>
      </a:folHlink>
    </a:clrScheme>
    <a:fontScheme name="Teló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lón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ón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Telón">
  <a:themeElements>
    <a:clrScheme name="Telón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Teló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lón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ón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Telón 1">
    <a:dk1>
      <a:srgbClr val="602000"/>
    </a:dk1>
    <a:lt1>
      <a:srgbClr val="FFFFFF"/>
    </a:lt1>
    <a:dk2>
      <a:srgbClr val="800000"/>
    </a:dk2>
    <a:lt2>
      <a:srgbClr val="FFFFCC"/>
    </a:lt2>
    <a:accent1>
      <a:srgbClr val="FF3300"/>
    </a:accent1>
    <a:accent2>
      <a:srgbClr val="000000"/>
    </a:accent2>
    <a:accent3>
      <a:srgbClr val="C0AAAA"/>
    </a:accent3>
    <a:accent4>
      <a:srgbClr val="DADADA"/>
    </a:accent4>
    <a:accent5>
      <a:srgbClr val="FFADAA"/>
    </a:accent5>
    <a:accent6>
      <a:srgbClr val="000000"/>
    </a:accent6>
    <a:hlink>
      <a:srgbClr val="EBF25A"/>
    </a:hlink>
    <a:folHlink>
      <a:srgbClr val="F2AA68"/>
    </a:folHlink>
  </a:clrScheme>
</a:themeOverride>
</file>

<file path=ppt/theme/themeOverride10.xml><?xml version="1.0" encoding="utf-8"?>
<a:themeOverride xmlns:a="http://schemas.openxmlformats.org/drawingml/2006/main">
  <a:clrScheme name="Telón 4">
    <a:dk1>
      <a:srgbClr val="334D3F"/>
    </a:dk1>
    <a:lt1>
      <a:srgbClr val="FFFFFF"/>
    </a:lt1>
    <a:dk2>
      <a:srgbClr val="008000"/>
    </a:dk2>
    <a:lt2>
      <a:srgbClr val="D3F1DB"/>
    </a:lt2>
    <a:accent1>
      <a:srgbClr val="4A6D84"/>
    </a:accent1>
    <a:accent2>
      <a:srgbClr val="213329"/>
    </a:accent2>
    <a:accent3>
      <a:srgbClr val="AAC0AA"/>
    </a:accent3>
    <a:accent4>
      <a:srgbClr val="DADADA"/>
    </a:accent4>
    <a:accent5>
      <a:srgbClr val="B1BAC2"/>
    </a:accent5>
    <a:accent6>
      <a:srgbClr val="1D2D24"/>
    </a:accent6>
    <a:hlink>
      <a:srgbClr val="F0B100"/>
    </a:hlink>
    <a:folHlink>
      <a:srgbClr val="C37103"/>
    </a:folHlink>
  </a:clrScheme>
</a:themeOverride>
</file>

<file path=ppt/theme/themeOverride11.xml><?xml version="1.0" encoding="utf-8"?>
<a:themeOverride xmlns:a="http://schemas.openxmlformats.org/drawingml/2006/main">
  <a:clrScheme name="Telón 1">
    <a:dk1>
      <a:srgbClr val="602000"/>
    </a:dk1>
    <a:lt1>
      <a:srgbClr val="FFFFFF"/>
    </a:lt1>
    <a:dk2>
      <a:srgbClr val="800000"/>
    </a:dk2>
    <a:lt2>
      <a:srgbClr val="FFFFCC"/>
    </a:lt2>
    <a:accent1>
      <a:srgbClr val="FF3300"/>
    </a:accent1>
    <a:accent2>
      <a:srgbClr val="000000"/>
    </a:accent2>
    <a:accent3>
      <a:srgbClr val="C0AAAA"/>
    </a:accent3>
    <a:accent4>
      <a:srgbClr val="DADADA"/>
    </a:accent4>
    <a:accent5>
      <a:srgbClr val="FFADAA"/>
    </a:accent5>
    <a:accent6>
      <a:srgbClr val="000000"/>
    </a:accent6>
    <a:hlink>
      <a:srgbClr val="EBF25A"/>
    </a:hlink>
    <a:folHlink>
      <a:srgbClr val="F2AA68"/>
    </a:folHlink>
  </a:clrScheme>
</a:themeOverride>
</file>

<file path=ppt/theme/themeOverride12.xml><?xml version="1.0" encoding="utf-8"?>
<a:themeOverride xmlns:a="http://schemas.openxmlformats.org/drawingml/2006/main">
  <a:clrScheme name="2_Corte 11">
    <a:dk1>
      <a:srgbClr val="000000"/>
    </a:dk1>
    <a:lt1>
      <a:srgbClr val="FFFFFF"/>
    </a:lt1>
    <a:dk2>
      <a:srgbClr val="000000"/>
    </a:dk2>
    <a:lt2>
      <a:srgbClr val="FFFFCC"/>
    </a:lt2>
    <a:accent1>
      <a:srgbClr val="FF3300"/>
    </a:accent1>
    <a:accent2>
      <a:srgbClr val="BE7960"/>
    </a:accent2>
    <a:accent3>
      <a:srgbClr val="AAAAAA"/>
    </a:accent3>
    <a:accent4>
      <a:srgbClr val="DADADA"/>
    </a:accent4>
    <a:accent5>
      <a:srgbClr val="FFADAA"/>
    </a:accent5>
    <a:accent6>
      <a:srgbClr val="AC6D56"/>
    </a:accent6>
    <a:hlink>
      <a:srgbClr val="FFCC66"/>
    </a:hlink>
    <a:folHlink>
      <a:srgbClr val="FF9900"/>
    </a:folHlink>
  </a:clrScheme>
</a:themeOverride>
</file>

<file path=ppt/theme/themeOverride13.xml><?xml version="1.0" encoding="utf-8"?>
<a:themeOverride xmlns:a="http://schemas.openxmlformats.org/drawingml/2006/main">
  <a:clrScheme name="2_Corte 11">
    <a:dk1>
      <a:srgbClr val="000000"/>
    </a:dk1>
    <a:lt1>
      <a:srgbClr val="FFFFFF"/>
    </a:lt1>
    <a:dk2>
      <a:srgbClr val="000000"/>
    </a:dk2>
    <a:lt2>
      <a:srgbClr val="FFFFCC"/>
    </a:lt2>
    <a:accent1>
      <a:srgbClr val="FF3300"/>
    </a:accent1>
    <a:accent2>
      <a:srgbClr val="BE7960"/>
    </a:accent2>
    <a:accent3>
      <a:srgbClr val="AAAAAA"/>
    </a:accent3>
    <a:accent4>
      <a:srgbClr val="DADADA"/>
    </a:accent4>
    <a:accent5>
      <a:srgbClr val="FFADAA"/>
    </a:accent5>
    <a:accent6>
      <a:srgbClr val="AC6D56"/>
    </a:accent6>
    <a:hlink>
      <a:srgbClr val="FFCC66"/>
    </a:hlink>
    <a:folHlink>
      <a:srgbClr val="FF9900"/>
    </a:folHlink>
  </a:clrScheme>
</a:themeOverride>
</file>

<file path=ppt/theme/themeOverride2.xml><?xml version="1.0" encoding="utf-8"?>
<a:themeOverride xmlns:a="http://schemas.openxmlformats.org/drawingml/2006/main">
  <a:clrScheme name="Nubes 10">
    <a:dk1>
      <a:srgbClr val="000000"/>
    </a:dk1>
    <a:lt1>
      <a:srgbClr val="00A2DC"/>
    </a:lt1>
    <a:dk2>
      <a:srgbClr val="000000"/>
    </a:dk2>
    <a:lt2>
      <a:srgbClr val="000066"/>
    </a:lt2>
    <a:accent1>
      <a:srgbClr val="0079A4"/>
    </a:accent1>
    <a:accent2>
      <a:srgbClr val="33CCCC"/>
    </a:accent2>
    <a:accent3>
      <a:srgbClr val="AACEEB"/>
    </a:accent3>
    <a:accent4>
      <a:srgbClr val="000000"/>
    </a:accent4>
    <a:accent5>
      <a:srgbClr val="AABECF"/>
    </a:accent5>
    <a:accent6>
      <a:srgbClr val="2DB9B9"/>
    </a:accent6>
    <a:hlink>
      <a:srgbClr val="FFFFCC"/>
    </a:hlink>
    <a:folHlink>
      <a:srgbClr val="FFCC00"/>
    </a:folHlink>
  </a:clrScheme>
</a:themeOverride>
</file>

<file path=ppt/theme/themeOverride3.xml><?xml version="1.0" encoding="utf-8"?>
<a:themeOverride xmlns:a="http://schemas.openxmlformats.org/drawingml/2006/main">
  <a:clrScheme name="Nubes 10">
    <a:dk1>
      <a:srgbClr val="000000"/>
    </a:dk1>
    <a:lt1>
      <a:srgbClr val="00A2DC"/>
    </a:lt1>
    <a:dk2>
      <a:srgbClr val="000000"/>
    </a:dk2>
    <a:lt2>
      <a:srgbClr val="000066"/>
    </a:lt2>
    <a:accent1>
      <a:srgbClr val="0079A4"/>
    </a:accent1>
    <a:accent2>
      <a:srgbClr val="33CCCC"/>
    </a:accent2>
    <a:accent3>
      <a:srgbClr val="AACEEB"/>
    </a:accent3>
    <a:accent4>
      <a:srgbClr val="000000"/>
    </a:accent4>
    <a:accent5>
      <a:srgbClr val="AABECF"/>
    </a:accent5>
    <a:accent6>
      <a:srgbClr val="2DB9B9"/>
    </a:accent6>
    <a:hlink>
      <a:srgbClr val="FFFFCC"/>
    </a:hlink>
    <a:folHlink>
      <a:srgbClr val="FFCC00"/>
    </a:folHlink>
  </a:clrScheme>
</a:themeOverride>
</file>

<file path=ppt/theme/themeOverride4.xml><?xml version="1.0" encoding="utf-8"?>
<a:themeOverride xmlns:a="http://schemas.openxmlformats.org/drawingml/2006/main">
  <a:clrScheme name="Nubes 2">
    <a:dk1>
      <a:srgbClr val="000066"/>
    </a:dk1>
    <a:lt1>
      <a:srgbClr val="FFFFFF"/>
    </a:lt1>
    <a:dk2>
      <a:srgbClr val="00A2DC"/>
    </a:dk2>
    <a:lt2>
      <a:srgbClr val="FFFFFF"/>
    </a:lt2>
    <a:accent1>
      <a:srgbClr val="0079A4"/>
    </a:accent1>
    <a:accent2>
      <a:srgbClr val="33CCCC"/>
    </a:accent2>
    <a:accent3>
      <a:srgbClr val="AACEEB"/>
    </a:accent3>
    <a:accent4>
      <a:srgbClr val="DADADA"/>
    </a:accent4>
    <a:accent5>
      <a:srgbClr val="AABECF"/>
    </a:accent5>
    <a:accent6>
      <a:srgbClr val="2DB9B9"/>
    </a:accent6>
    <a:hlink>
      <a:srgbClr val="FFFFCC"/>
    </a:hlink>
    <a:folHlink>
      <a:srgbClr val="FFCC00"/>
    </a:folHlink>
  </a:clrScheme>
</a:themeOverride>
</file>

<file path=ppt/theme/themeOverride5.xml><?xml version="1.0" encoding="utf-8"?>
<a:themeOverride xmlns:a="http://schemas.openxmlformats.org/drawingml/2006/main">
  <a:clrScheme name="Nubes 2">
    <a:dk1>
      <a:srgbClr val="000066"/>
    </a:dk1>
    <a:lt1>
      <a:srgbClr val="FFFFFF"/>
    </a:lt1>
    <a:dk2>
      <a:srgbClr val="00A2DC"/>
    </a:dk2>
    <a:lt2>
      <a:srgbClr val="FFFFFF"/>
    </a:lt2>
    <a:accent1>
      <a:srgbClr val="0079A4"/>
    </a:accent1>
    <a:accent2>
      <a:srgbClr val="33CCCC"/>
    </a:accent2>
    <a:accent3>
      <a:srgbClr val="AACEEB"/>
    </a:accent3>
    <a:accent4>
      <a:srgbClr val="DADADA"/>
    </a:accent4>
    <a:accent5>
      <a:srgbClr val="AABECF"/>
    </a:accent5>
    <a:accent6>
      <a:srgbClr val="2DB9B9"/>
    </a:accent6>
    <a:hlink>
      <a:srgbClr val="FFFFCC"/>
    </a:hlink>
    <a:folHlink>
      <a:srgbClr val="FFCC00"/>
    </a:folHlink>
  </a:clrScheme>
</a:themeOverride>
</file>

<file path=ppt/theme/themeOverride6.xml><?xml version="1.0" encoding="utf-8"?>
<a:themeOverride xmlns:a="http://schemas.openxmlformats.org/drawingml/2006/main">
  <a:clrScheme name="Telón 1">
    <a:dk1>
      <a:srgbClr val="602000"/>
    </a:dk1>
    <a:lt1>
      <a:srgbClr val="FFFFFF"/>
    </a:lt1>
    <a:dk2>
      <a:srgbClr val="800000"/>
    </a:dk2>
    <a:lt2>
      <a:srgbClr val="FFFFCC"/>
    </a:lt2>
    <a:accent1>
      <a:srgbClr val="FF3300"/>
    </a:accent1>
    <a:accent2>
      <a:srgbClr val="000000"/>
    </a:accent2>
    <a:accent3>
      <a:srgbClr val="C0AAAA"/>
    </a:accent3>
    <a:accent4>
      <a:srgbClr val="DADADA"/>
    </a:accent4>
    <a:accent5>
      <a:srgbClr val="FFADAA"/>
    </a:accent5>
    <a:accent6>
      <a:srgbClr val="000000"/>
    </a:accent6>
    <a:hlink>
      <a:srgbClr val="EBF25A"/>
    </a:hlink>
    <a:folHlink>
      <a:srgbClr val="F2AA68"/>
    </a:folHlink>
  </a:clrScheme>
</a:themeOverride>
</file>

<file path=ppt/theme/themeOverride7.xml><?xml version="1.0" encoding="utf-8"?>
<a:themeOverride xmlns:a="http://schemas.openxmlformats.org/drawingml/2006/main">
  <a:clrScheme name="Corte 1">
    <a:dk1>
      <a:srgbClr val="8C0000"/>
    </a:dk1>
    <a:lt1>
      <a:srgbClr val="FFFFFF"/>
    </a:lt1>
    <a:dk2>
      <a:srgbClr val="720000"/>
    </a:dk2>
    <a:lt2>
      <a:srgbClr val="FFFFCC"/>
    </a:lt2>
    <a:accent1>
      <a:srgbClr val="FF3300"/>
    </a:accent1>
    <a:accent2>
      <a:srgbClr val="BE7960"/>
    </a:accent2>
    <a:accent3>
      <a:srgbClr val="BCAAAA"/>
    </a:accent3>
    <a:accent4>
      <a:srgbClr val="DADADA"/>
    </a:accent4>
    <a:accent5>
      <a:srgbClr val="FFADAA"/>
    </a:accent5>
    <a:accent6>
      <a:srgbClr val="AC6D56"/>
    </a:accent6>
    <a:hlink>
      <a:srgbClr val="FFCC66"/>
    </a:hlink>
    <a:folHlink>
      <a:srgbClr val="FF9900"/>
    </a:folHlink>
  </a:clrScheme>
</a:themeOverride>
</file>

<file path=ppt/theme/themeOverride8.xml><?xml version="1.0" encoding="utf-8"?>
<a:themeOverride xmlns:a="http://schemas.openxmlformats.org/drawingml/2006/main">
  <a:clrScheme name="Corte 1">
    <a:dk1>
      <a:srgbClr val="8C0000"/>
    </a:dk1>
    <a:lt1>
      <a:srgbClr val="FFFFFF"/>
    </a:lt1>
    <a:dk2>
      <a:srgbClr val="720000"/>
    </a:dk2>
    <a:lt2>
      <a:srgbClr val="FFFFCC"/>
    </a:lt2>
    <a:accent1>
      <a:srgbClr val="FF3300"/>
    </a:accent1>
    <a:accent2>
      <a:srgbClr val="BE7960"/>
    </a:accent2>
    <a:accent3>
      <a:srgbClr val="BCAAAA"/>
    </a:accent3>
    <a:accent4>
      <a:srgbClr val="DADADA"/>
    </a:accent4>
    <a:accent5>
      <a:srgbClr val="FFADAA"/>
    </a:accent5>
    <a:accent6>
      <a:srgbClr val="AC6D56"/>
    </a:accent6>
    <a:hlink>
      <a:srgbClr val="FFCC66"/>
    </a:hlink>
    <a:folHlink>
      <a:srgbClr val="FF9900"/>
    </a:folHlink>
  </a:clrScheme>
</a:themeOverride>
</file>

<file path=ppt/theme/themeOverride9.xml><?xml version="1.0" encoding="utf-8"?>
<a:themeOverride xmlns:a="http://schemas.openxmlformats.org/drawingml/2006/main">
  <a:clrScheme name="Telón 4">
    <a:dk1>
      <a:srgbClr val="334D3F"/>
    </a:dk1>
    <a:lt1>
      <a:srgbClr val="FFFFFF"/>
    </a:lt1>
    <a:dk2>
      <a:srgbClr val="008000"/>
    </a:dk2>
    <a:lt2>
      <a:srgbClr val="D3F1DB"/>
    </a:lt2>
    <a:accent1>
      <a:srgbClr val="4A6D84"/>
    </a:accent1>
    <a:accent2>
      <a:srgbClr val="213329"/>
    </a:accent2>
    <a:accent3>
      <a:srgbClr val="AAC0AA"/>
    </a:accent3>
    <a:accent4>
      <a:srgbClr val="DADADA"/>
    </a:accent4>
    <a:accent5>
      <a:srgbClr val="B1BAC2"/>
    </a:accent5>
    <a:accent6>
      <a:srgbClr val="1D2D24"/>
    </a:accent6>
    <a:hlink>
      <a:srgbClr val="F0B100"/>
    </a:hlink>
    <a:folHlink>
      <a:srgbClr val="C3710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Glass Layers</Template>
  <TotalTime>1656</TotalTime>
  <Words>356</Words>
  <Application>Microsoft Office PowerPoint</Application>
  <PresentationFormat>Presentación en pantalla (4:3)</PresentationFormat>
  <Paragraphs>91</Paragraphs>
  <Slides>58</Slides>
  <Notes>8</Notes>
  <HiddenSlides>0</HiddenSlides>
  <MMClips>25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14</vt:i4>
      </vt:variant>
      <vt:variant>
        <vt:lpstr>Títulos de diapositiva</vt:lpstr>
      </vt:variant>
      <vt:variant>
        <vt:i4>58</vt:i4>
      </vt:variant>
    </vt:vector>
  </HeadingPairs>
  <TitlesOfParts>
    <vt:vector size="83" baseType="lpstr">
      <vt:lpstr>Arial</vt:lpstr>
      <vt:lpstr>Arial Black</vt:lpstr>
      <vt:lpstr>Arial Rounded MT Bold</vt:lpstr>
      <vt:lpstr>Bremen Bd BT</vt:lpstr>
      <vt:lpstr>Inkpen2 Script</vt:lpstr>
      <vt:lpstr>Jokerman</vt:lpstr>
      <vt:lpstr>LilyUPC</vt:lpstr>
      <vt:lpstr>Ravie</vt:lpstr>
      <vt:lpstr>Tahoma</vt:lpstr>
      <vt:lpstr>Times New Roman</vt:lpstr>
      <vt:lpstr>Wingdings</vt:lpstr>
      <vt:lpstr>Capas de cristal</vt:lpstr>
      <vt:lpstr>Nubes</vt:lpstr>
      <vt:lpstr>1_Nubes</vt:lpstr>
      <vt:lpstr>2_Nubes</vt:lpstr>
      <vt:lpstr>1_Telón</vt:lpstr>
      <vt:lpstr>2_Telón</vt:lpstr>
      <vt:lpstr>2_Corte</vt:lpstr>
      <vt:lpstr>3_Telón</vt:lpstr>
      <vt:lpstr>4_Telón</vt:lpstr>
      <vt:lpstr>Telón</vt:lpstr>
      <vt:lpstr>5_Telón</vt:lpstr>
      <vt:lpstr>Corte</vt:lpstr>
      <vt:lpstr>1_Capas de cristal</vt:lpstr>
      <vt:lpstr>2_Capas de cristal</vt:lpstr>
      <vt:lpstr>Concierto de Fin de Curso 2012-2013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Concierto de Fin de Curso 2007-2008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El conde Olinos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Concierto  de Fin de Curso 2009-10  “Agenda 21: TIERRA, AIRE, AGUA, FUEGO”</vt:lpstr>
      <vt:lpstr>Presentación de PowerPoint</vt:lpstr>
      <vt:lpstr>TIERRA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Ies Felipe II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Profesor</dc:creator>
  <cp:lastModifiedBy>Gumer</cp:lastModifiedBy>
  <cp:revision>111</cp:revision>
  <dcterms:created xsi:type="dcterms:W3CDTF">2008-06-06T09:40:50Z</dcterms:created>
  <dcterms:modified xsi:type="dcterms:W3CDTF">2020-11-29T12:16:23Z</dcterms:modified>
</cp:coreProperties>
</file>