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49" r:id="rId2"/>
    <p:sldMasterId id="2147483674" r:id="rId3"/>
  </p:sldMasterIdLst>
  <p:notesMasterIdLst>
    <p:notesMasterId r:id="rId29"/>
  </p:notesMasterIdLst>
  <p:sldIdLst>
    <p:sldId id="256" r:id="rId4"/>
    <p:sldId id="295" r:id="rId5"/>
    <p:sldId id="306" r:id="rId6"/>
    <p:sldId id="259" r:id="rId7"/>
    <p:sldId id="296" r:id="rId8"/>
    <p:sldId id="271" r:id="rId9"/>
    <p:sldId id="297" r:id="rId10"/>
    <p:sldId id="273" r:id="rId11"/>
    <p:sldId id="298" r:id="rId12"/>
    <p:sldId id="275" r:id="rId13"/>
    <p:sldId id="299" r:id="rId14"/>
    <p:sldId id="276" r:id="rId15"/>
    <p:sldId id="300" r:id="rId16"/>
    <p:sldId id="286" r:id="rId17"/>
    <p:sldId id="301" r:id="rId18"/>
    <p:sldId id="278" r:id="rId19"/>
    <p:sldId id="302" r:id="rId20"/>
    <p:sldId id="288" r:id="rId21"/>
    <p:sldId id="303" r:id="rId22"/>
    <p:sldId id="291" r:id="rId23"/>
    <p:sldId id="304" r:id="rId24"/>
    <p:sldId id="293" r:id="rId25"/>
    <p:sldId id="305" r:id="rId26"/>
    <p:sldId id="279" r:id="rId27"/>
    <p:sldId id="277" r:id="rId28"/>
  </p:sldIdLst>
  <p:sldSz cx="9144000" cy="6858000" type="screen4x3"/>
  <p:notesSz cx="6858000" cy="9144000"/>
  <p:embeddedFontLst>
    <p:embeddedFont>
      <p:font typeface="Ravie" panose="040408050508090206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112EC-D5A8-4D8C-977E-69752D5110FE}" type="datetimeFigureOut">
              <a:rPr lang="es-ES" smtClean="0"/>
              <a:t>09/11/2020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2FD62-DC20-44B6-A273-98D3695EA5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58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FD62-DC20-44B6-A273-98D3695EA528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40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9FA64-FCE9-4952-91B9-D1869FE142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9360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03802-869D-470B-B854-70670B222A6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95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F0C97-58C3-46FF-86BA-88E254A35F1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4184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C030F-CBA2-4589-A92C-72E2C346C1CB}" type="datetimeFigureOut">
              <a:rPr lang="es-ES"/>
              <a:pPr>
                <a:defRPr/>
              </a:pPr>
              <a:t>09/11/2020</a:t>
            </a:fld>
            <a:endParaRPr lang="es-E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C2E2476-6854-422D-AD8D-536536F21C6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497433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A133D6-1242-490C-B618-3C3697B9E260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0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7FB4D-21AE-4F39-86CC-F4C2D271855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92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FBDA2F-E9FF-4EB4-8871-9433DC877CA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01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F7BC8-42C0-4A67-99E0-18AE2846B1C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383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462EB-E608-4F9C-A05E-53D5C9EFA65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099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80AF1-4101-422B-980D-FD30F736A2DB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792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71E12-E438-47CA-8BEC-BF7B94557F0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04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5EE38-A10B-4AB3-9089-F01674F1BB6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36620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A822B-A51C-46B1-9FB1-B17647BA44B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5246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2DCBA-CA01-4D8E-95CE-A488BC8AEC5F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041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031B5-E19B-488D-A851-11A3B03ABE0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049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938B-C3C5-4AD2-8717-9CFE7AA66C3B}" type="datetimeFigureOut">
              <a:rPr lang="es-ES"/>
              <a:pPr>
                <a:defRPr/>
              </a:pPr>
              <a:t>09/11/2020</a:t>
            </a:fld>
            <a:endParaRPr lang="es-E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869B4-79C5-47D2-A4B6-40C0C01EBEE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107563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BC1AE-8A9C-4ACF-ADF5-F1BC54E54A1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8853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5EAA9-6BAA-4618-A39D-8ADF4C60A0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4087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BF70F-CA0B-46E4-A4CB-0105912292B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7890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00D04-59D5-44E2-8C46-C29465F77B7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3607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EFC53-F5CC-450F-A3BF-7DC9A530A24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87254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9A97D-703F-4556-B69E-983B7F8E404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233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A42CE-42C9-4D0B-A7AB-D8A48A7C763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7212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65D11E92-C4A0-40CF-B22C-048DBC4BF1D4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3CA19CA9-6165-4486-B3AA-EA631C781DF8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23F1A69-2F18-4456-A151-80F96E7F306A}" type="datetimeFigureOut">
              <a:rPr lang="es-ES"/>
              <a:pPr>
                <a:defRPr/>
              </a:pPr>
              <a:t>09/11/2020</a:t>
            </a:fld>
            <a:endParaRPr lang="es-E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CCF4FEE-1D04-4641-96E4-5463C7DAFFB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405266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50888" y="1514475"/>
            <a:ext cx="783113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800" dirty="0">
                <a:latin typeface="Ravie" panose="04040805050809020602" pitchFamily="82" charset="0"/>
              </a:rPr>
              <a:t>Concierto de fin de curso</a:t>
            </a:r>
          </a:p>
          <a:p>
            <a:pPr algn="ctr" eaLnBrk="1" hangingPunct="1"/>
            <a:endParaRPr lang="es-ES" altLang="es-ES" sz="2000" dirty="0">
              <a:latin typeface="Ravie" panose="04040805050809020602" pitchFamily="82" charset="0"/>
            </a:endParaRPr>
          </a:p>
          <a:p>
            <a:pPr algn="ctr" eaLnBrk="1" hangingPunct="1"/>
            <a:endParaRPr lang="es-ES" altLang="es-ES" sz="2000" dirty="0">
              <a:latin typeface="Ravie" panose="04040805050809020602" pitchFamily="82" charset="0"/>
            </a:endParaRPr>
          </a:p>
          <a:p>
            <a:pPr algn="ctr" eaLnBrk="1" hangingPunct="1"/>
            <a:endParaRPr lang="es-ES" altLang="es-ES" sz="2000" dirty="0">
              <a:latin typeface="Ravie" panose="04040805050809020602" pitchFamily="82" charset="0"/>
            </a:endParaRPr>
          </a:p>
          <a:p>
            <a:pPr algn="ctr" eaLnBrk="1" hangingPunct="1"/>
            <a:endParaRPr lang="es-ES" altLang="es-ES" sz="1000" dirty="0">
              <a:latin typeface="Ravie" panose="04040805050809020602" pitchFamily="82" charset="0"/>
            </a:endParaRPr>
          </a:p>
          <a:p>
            <a:pPr algn="ctr"/>
            <a:r>
              <a:rPr lang="es-ES" altLang="es-ES" sz="4800" b="1" dirty="0">
                <a:latin typeface="Ravie" panose="04040805050809020602" pitchFamily="82" charset="0"/>
              </a:rPr>
              <a:t>“Beatles </a:t>
            </a:r>
            <a:r>
              <a:rPr lang="es-ES" altLang="es-ES" sz="4800" b="1" dirty="0" err="1">
                <a:latin typeface="Ravie" panose="04040805050809020602" pitchFamily="82" charset="0"/>
              </a:rPr>
              <a:t>for</a:t>
            </a:r>
            <a:r>
              <a:rPr lang="es-ES" altLang="es-ES" sz="4800" b="1" dirty="0">
                <a:latin typeface="Ravie" panose="04040805050809020602" pitchFamily="82" charset="0"/>
              </a:rPr>
              <a:t> </a:t>
            </a:r>
            <a:r>
              <a:rPr lang="es-ES" altLang="es-ES" sz="4800" b="1" dirty="0" err="1">
                <a:latin typeface="Ravie" panose="04040805050809020602" pitchFamily="82" charset="0"/>
              </a:rPr>
              <a:t>ever</a:t>
            </a:r>
            <a:r>
              <a:rPr lang="es-ES" altLang="es-ES" sz="4800" b="1" dirty="0">
                <a:latin typeface="Ravie" panose="04040805050809020602" pitchFamily="82" charset="0"/>
              </a:rPr>
              <a:t>”</a:t>
            </a:r>
            <a:endParaRPr lang="es-ES" altLang="es-ES" sz="4800" dirty="0">
              <a:latin typeface="Ravie" panose="04040805050809020602" pitchFamily="82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844675" y="4564063"/>
            <a:ext cx="51990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 b="1" dirty="0">
                <a:latin typeface="Ravie" panose="04040805050809020602" pitchFamily="82" charset="0"/>
              </a:rPr>
              <a:t>I.E.S. FELIPE II</a:t>
            </a:r>
            <a:r>
              <a:rPr lang="es-ES" altLang="es-ES" sz="1600" b="1" dirty="0">
                <a:latin typeface="Ravie" panose="04040805050809020602" pitchFamily="82" charset="0"/>
              </a:rPr>
              <a:t>   </a:t>
            </a:r>
          </a:p>
          <a:p>
            <a:pPr algn="ctr" eaLnBrk="1" hangingPunct="1"/>
            <a:r>
              <a:rPr lang="es-ES" altLang="es-ES" sz="1600" b="1" dirty="0">
                <a:latin typeface="Ravie" panose="04040805050809020602" pitchFamily="82" charset="0"/>
              </a:rPr>
              <a:t>          </a:t>
            </a:r>
          </a:p>
          <a:p>
            <a:pPr algn="ctr" eaLnBrk="1" hangingPunct="1"/>
            <a:r>
              <a:rPr lang="es-ES" altLang="es-ES" sz="2000" dirty="0">
                <a:latin typeface="Ravie" panose="04040805050809020602" pitchFamily="82" charset="0"/>
              </a:rPr>
              <a:t>DEPARTAMENTO DE MÚSICA </a:t>
            </a:r>
          </a:p>
          <a:p>
            <a:pPr algn="ctr" eaLnBrk="1" hangingPunct="1"/>
            <a:r>
              <a:rPr lang="es-ES" altLang="es-ES" sz="2000" dirty="0">
                <a:latin typeface="Ravie" panose="04040805050809020602" pitchFamily="82" charset="0"/>
              </a:rPr>
              <a:t> </a:t>
            </a:r>
          </a:p>
          <a:p>
            <a:pPr algn="ctr" eaLnBrk="1" hangingPunct="1"/>
            <a:r>
              <a:rPr lang="es-ES" altLang="es-ES" sz="2000" dirty="0">
                <a:latin typeface="Ravie" panose="04040805050809020602" pitchFamily="82" charset="0"/>
              </a:rPr>
              <a:t>PRIMER CICLO DE E.S.O.</a:t>
            </a:r>
          </a:p>
        </p:txBody>
      </p:sp>
      <p:pic>
        <p:nvPicPr>
          <p:cNvPr id="2" name="hel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0016" y="40203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2000"/>
    </mc:Choice>
    <mc:Fallback xmlns="">
      <p:transition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4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1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1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103438" y="1557338"/>
            <a:ext cx="48260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U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Yesterday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938463" y="333375"/>
            <a:ext cx="35496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PENNY LANE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539750" y="6237288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Magical Mystery Tour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1967</a:t>
            </a:r>
          </a:p>
        </p:txBody>
      </p:sp>
      <p:pic>
        <p:nvPicPr>
          <p:cNvPr id="111618" name="Picture 2" descr="http://listas.rpp.com.pe/system/items/000/003/068/medium/magical_mystery_tour.jpg?12538279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73238"/>
            <a:ext cx="39306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Mezcla_05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092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75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557338"/>
            <a:ext cx="9144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U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Penny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Lane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s-ES" sz="4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916238" y="333375"/>
            <a:ext cx="35941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GOOD NIGHT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0" y="6237288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White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1968</a:t>
            </a:r>
          </a:p>
        </p:txBody>
      </p:sp>
      <p:pic>
        <p:nvPicPr>
          <p:cNvPr id="112642" name="Picture 2" descr="http://cache2.artprintimages.com/p/LRG/22/2250/H6ZZD00Z/art-print/the-beatles-white-alb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Mezcla_06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589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601" fill="hold"/>
                                        <p:tgtEl>
                                          <p:spTgt spid="17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323850" y="1557338"/>
            <a:ext cx="98647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X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Good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night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051050" y="333375"/>
            <a:ext cx="53244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OB-LA-DI, OB-LA-DA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0" y="6237288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White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1968</a:t>
            </a:r>
          </a:p>
        </p:txBody>
      </p:sp>
      <p:pic>
        <p:nvPicPr>
          <p:cNvPr id="113666" name="Picture 2" descr="http://www.covershut.com/cd_covers/The-Beatles---The-Beatles-White-Album-Cd-Cover-125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39608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Mezcla_07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589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42" fill="hold"/>
                                        <p:tgtEl>
                                          <p:spTgt spid="19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3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323850" y="1557338"/>
            <a:ext cx="98647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V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Ob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-La-Di,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Ob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-La-Da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938463" y="333375"/>
            <a:ext cx="35496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HEY JUDE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0" y="6237288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Hey Jude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1968</a:t>
            </a:r>
          </a:p>
        </p:txBody>
      </p:sp>
      <p:pic>
        <p:nvPicPr>
          <p:cNvPr id="114690" name="Picture 2" descr="http://3.bp.blogspot.com/_-nrolqmXOts/TAO_hjsHy5I/AAAAAAAAAnY/HkcBoRl7Y3I/s1600/pcsj149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Mezcla_08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442" fill="hold"/>
                                        <p:tgtEl>
                                          <p:spTgt spid="21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171450" y="1585330"/>
            <a:ext cx="98647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X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Hey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Jude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536575" y="333375"/>
            <a:ext cx="83550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THE LONG AND WINDING ROAD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0" y="6237288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Let it be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1970</a:t>
            </a:r>
          </a:p>
        </p:txBody>
      </p:sp>
      <p:pic>
        <p:nvPicPr>
          <p:cNvPr id="115716" name="Picture 4" descr="http://3.bp.blogspot.com/-Db3aNWyNRXw/Tc1hH47fOLI/AAAAAAAABHc/bxgdHaMfgJ4/s1600/let+it+be+-+the+beat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73238"/>
            <a:ext cx="41814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Mezcla_09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5876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44" fill="hold"/>
                                        <p:tgtEl>
                                          <p:spTgt spid="23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Beatles_1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00" y="1198800"/>
            <a:ext cx="8748000" cy="418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2000"/>
    </mc:Choice>
    <mc:Fallback xmlns="">
      <p:transition spd="slow" advClick="0" advTm="2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323850" y="1557338"/>
            <a:ext cx="98647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W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long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winding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road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938463" y="333375"/>
            <a:ext cx="35496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IT BE</a:t>
            </a:r>
          </a:p>
          <a:p>
            <a:pPr algn="ctr">
              <a:defRPr/>
            </a:pPr>
            <a:endParaRPr lang="es-ES" sz="900" dirty="0"/>
          </a:p>
          <a:p>
            <a:pPr algn="ctr">
              <a:defRPr/>
            </a:pPr>
            <a:r>
              <a:rPr lang="es-ES" sz="2400" dirty="0"/>
              <a:t>J. </a:t>
            </a:r>
            <a:r>
              <a:rPr lang="es-ES" sz="2400" dirty="0" err="1"/>
              <a:t>Lennon</a:t>
            </a:r>
            <a:r>
              <a:rPr lang="es-ES" sz="2400" dirty="0"/>
              <a:t>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0" y="6237288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Let it be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1970</a:t>
            </a:r>
          </a:p>
        </p:txBody>
      </p:sp>
      <p:pic>
        <p:nvPicPr>
          <p:cNvPr id="116738" name="Picture 2" descr="http://www.margencero.com/musica/let-it-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16113"/>
            <a:ext cx="515937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Mezcla_10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33" fill="hold"/>
                                        <p:tgtEl>
                                          <p:spTgt spid="25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323850" y="1557338"/>
            <a:ext cx="98647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1º X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Let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it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1960563" y="333375"/>
            <a:ext cx="550545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SUBMARINE</a:t>
            </a:r>
          </a:p>
          <a:p>
            <a:pPr algn="ctr">
              <a:defRPr/>
            </a:pPr>
            <a:endParaRPr lang="es-ES" sz="900" dirty="0"/>
          </a:p>
          <a:p>
            <a:pPr algn="ctr">
              <a:defRPr/>
            </a:pPr>
            <a:r>
              <a:rPr lang="es-ES" sz="2400" dirty="0"/>
              <a:t>J. </a:t>
            </a:r>
            <a:r>
              <a:rPr lang="es-ES" sz="2400" dirty="0" err="1"/>
              <a:t>Lennon</a:t>
            </a:r>
            <a:r>
              <a:rPr lang="es-ES" sz="2400" dirty="0"/>
              <a:t>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0" y="6237288"/>
            <a:ext cx="6227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Película animada del mismo título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1969</a:t>
            </a:r>
          </a:p>
        </p:txBody>
      </p:sp>
      <p:pic>
        <p:nvPicPr>
          <p:cNvPr id="8" name="Yellow Submar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0110" y="1883665"/>
            <a:ext cx="5181307" cy="3600000"/>
          </a:xfrm>
          <a:prstGeom prst="rect">
            <a:avLst/>
          </a:prstGeom>
        </p:spPr>
      </p:pic>
    </p:spTree>
  </p:cSld>
  <p:clrMapOvr>
    <a:masterClrMapping/>
  </p:clrMapOvr>
  <p:transition advClick="0" advTm="1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-323850" y="1557338"/>
            <a:ext cx="98647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OBRA CONJUNTA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Yellow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submarine</a:t>
            </a:r>
            <a:endParaRPr lang="es-ES" sz="4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1762125" y="1012976"/>
            <a:ext cx="55483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9600" dirty="0">
                <a:latin typeface="Ravie" panose="04040805050809020602" pitchFamily="82" charset="0"/>
              </a:rPr>
              <a:t>FIN</a:t>
            </a: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771501" y="3430263"/>
            <a:ext cx="52562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b="1" dirty="0">
                <a:latin typeface="Ravie" panose="04040805050809020602" pitchFamily="82" charset="0"/>
              </a:rPr>
              <a:t>I.E.S. FELIPE II</a:t>
            </a:r>
            <a:endParaRPr lang="es-ES" altLang="es-ES" dirty="0">
              <a:latin typeface="Ravie" panose="04040805050809020602" pitchFamily="82" charset="0"/>
            </a:endParaRPr>
          </a:p>
          <a:p>
            <a:pPr algn="ctr"/>
            <a:r>
              <a:rPr lang="es-ES" altLang="es-ES" dirty="0">
                <a:latin typeface="Ravie" panose="04040805050809020602" pitchFamily="82" charset="0"/>
              </a:rPr>
              <a:t>DEPARTAMENTO DE MÚSICA</a:t>
            </a:r>
          </a:p>
          <a:p>
            <a:pPr algn="ctr"/>
            <a:r>
              <a:rPr lang="es-ES" altLang="es-ES" dirty="0">
                <a:latin typeface="Ravie" panose="04040805050809020602" pitchFamily="82" charset="0"/>
              </a:rPr>
              <a:t>PRIMER CICLO DE E.S.O.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19702" y="5703153"/>
            <a:ext cx="76364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sz="1200" dirty="0">
                <a:latin typeface="Tahoma" panose="020B0604030504040204" pitchFamily="34" charset="0"/>
              </a:rPr>
              <a:t>Las imágenes, </a:t>
            </a:r>
            <a:r>
              <a:rPr lang="es-ES" altLang="es-ES" sz="1200" dirty="0" smtClean="0">
                <a:latin typeface="Tahoma" panose="020B0604030504040204" pitchFamily="34" charset="0"/>
              </a:rPr>
              <a:t> el video “</a:t>
            </a:r>
            <a:r>
              <a:rPr lang="es-ES" altLang="es-ES" sz="1200" dirty="0" err="1" smtClean="0">
                <a:latin typeface="Tahoma" panose="020B0604030504040204" pitchFamily="34" charset="0"/>
              </a:rPr>
              <a:t>Yellow</a:t>
            </a:r>
            <a:r>
              <a:rPr lang="es-ES" altLang="es-ES" sz="1200" dirty="0" smtClean="0">
                <a:latin typeface="Tahoma" panose="020B0604030504040204" pitchFamily="34" charset="0"/>
              </a:rPr>
              <a:t> </a:t>
            </a:r>
            <a:r>
              <a:rPr lang="es-ES" altLang="es-ES" sz="1200" dirty="0" err="1" smtClean="0">
                <a:latin typeface="Tahoma" panose="020B0604030504040204" pitchFamily="34" charset="0"/>
              </a:rPr>
              <a:t>submarine</a:t>
            </a:r>
            <a:r>
              <a:rPr lang="es-ES" altLang="es-ES" sz="1200" dirty="0" smtClean="0">
                <a:latin typeface="Tahoma" panose="020B0604030504040204" pitchFamily="34" charset="0"/>
              </a:rPr>
              <a:t>”  y  los fragmentos de canciones interpretadas por THE BEATLES </a:t>
            </a:r>
          </a:p>
          <a:p>
            <a:pPr algn="just" eaLnBrk="1" hangingPunct="1"/>
            <a:r>
              <a:rPr lang="es-ES" altLang="es-ES" sz="1200" dirty="0" smtClean="0">
                <a:latin typeface="Tahoma" panose="020B0604030504040204" pitchFamily="34" charset="0"/>
              </a:rPr>
              <a:t>se </a:t>
            </a:r>
            <a:r>
              <a:rPr lang="es-ES" altLang="es-ES" sz="1200" dirty="0">
                <a:latin typeface="Tahoma" panose="020B0604030504040204" pitchFamily="34" charset="0"/>
              </a:rPr>
              <a:t>han obtenido a través </a:t>
            </a:r>
            <a:r>
              <a:rPr lang="es-ES" altLang="es-ES" sz="1200" dirty="0" smtClean="0">
                <a:latin typeface="Tahoma" panose="020B0604030504040204" pitchFamily="34" charset="0"/>
              </a:rPr>
              <a:t>de la red de Internet.</a:t>
            </a:r>
          </a:p>
          <a:p>
            <a:pPr algn="just" eaLnBrk="1" hangingPunct="1"/>
            <a:r>
              <a:rPr lang="es-ES" altLang="es-ES" sz="1200" dirty="0">
                <a:latin typeface="Tahoma" panose="020B0604030504040204" pitchFamily="34" charset="0"/>
              </a:rPr>
              <a:t>Todo </a:t>
            </a:r>
            <a:r>
              <a:rPr lang="es-ES" altLang="es-ES" sz="1200" dirty="0" smtClean="0">
                <a:latin typeface="Tahoma" panose="020B0604030504040204" pitchFamily="34" charset="0"/>
              </a:rPr>
              <a:t>ello ha </a:t>
            </a:r>
            <a:r>
              <a:rPr lang="es-ES" altLang="es-ES" sz="1200" dirty="0">
                <a:latin typeface="Tahoma" panose="020B0604030504040204" pitchFamily="34" charset="0"/>
              </a:rPr>
              <a:t>sido utilizado única y exclusivamente con finalidad educativa y sin ánimo de lucro.</a:t>
            </a:r>
          </a:p>
          <a:p>
            <a:pPr algn="just" eaLnBrk="1" hangingPunct="1"/>
            <a:r>
              <a:rPr lang="es-ES" altLang="es-ES" sz="1200" dirty="0">
                <a:latin typeface="Tahoma" panose="020B0604030504040204" pitchFamily="34" charset="0"/>
              </a:rPr>
              <a:t>En caso de que alguno de estos contenidos infrinja algún copyright, rogamos lo comuniquen y será retirado</a:t>
            </a:r>
            <a:r>
              <a:rPr lang="es-ES" altLang="es-ES" sz="1200" dirty="0" smtClean="0">
                <a:latin typeface="Tahoma" panose="020B0604030504040204" pitchFamily="34" charset="0"/>
              </a:rPr>
              <a:t>.</a:t>
            </a:r>
            <a:endParaRPr lang="es-ES" altLang="es-ES" sz="1200" dirty="0">
              <a:latin typeface="Tahoma" panose="020B0604030504040204" pitchFamily="34" charset="0"/>
            </a:endParaRPr>
          </a:p>
        </p:txBody>
      </p:sp>
      <p:pic>
        <p:nvPicPr>
          <p:cNvPr id="2" name="acro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912" y="36474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0"/>
    </mc:Choice>
    <mc:Fallback xmlns=""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40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14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14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4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uiExpand="1" build="p"/>
      <p:bldP spid="22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627313" y="333375"/>
            <a:ext cx="41719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ALL MY LOVING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23850" y="6237288"/>
            <a:ext cx="3671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With The Beatles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1963</a:t>
            </a:r>
          </a:p>
        </p:txBody>
      </p:sp>
      <p:pic>
        <p:nvPicPr>
          <p:cNvPr id="69636" name="Picture 4" descr="http://2.bp.blogspot.com/-WwVyoJvhKdM/TzOF3Ri1DxI/AAAAAAAABio/nbeBeibnaPA/s1600/awith-the-beat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73238"/>
            <a:ext cx="445135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Mezcla_01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876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70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411288" y="1557338"/>
            <a:ext cx="6164262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V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All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my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loving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s-ES" sz="4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062163" y="333375"/>
            <a:ext cx="53022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NORWEGIAN WOOD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23850" y="6237288"/>
            <a:ext cx="3671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Rubber soul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1965</a:t>
            </a:r>
          </a:p>
        </p:txBody>
      </p:sp>
      <p:pic>
        <p:nvPicPr>
          <p:cNvPr id="107522" name="Picture 2" descr="http://t3.gstatic.com/images?q=tbn:ANd9GcQTgiBi2tbjaU4wvQi61mc9jyG5hJXY31gld9IH1WoI4aPz50OM9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Mezcla_02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623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71500" y="1557338"/>
            <a:ext cx="8056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1º X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Norwegian</a:t>
            </a: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wood</a:t>
            </a:r>
            <a:endParaRPr lang="es-ES" sz="7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s-ES" sz="8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938463" y="333375"/>
            <a:ext cx="35496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MICHELLE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23850" y="6237288"/>
            <a:ext cx="3671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Rubber soul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1965</a:t>
            </a:r>
          </a:p>
        </p:txBody>
      </p:sp>
      <p:pic>
        <p:nvPicPr>
          <p:cNvPr id="108546" name="Picture 2" descr="http://t2.gstatic.com/images?q=tbn:ANd9GcRhjHl7GcIgQpaYSgjj2v0-pE7m4EEunjNZEQZE80kf9GKJ2a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44675"/>
            <a:ext cx="5068887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Mezcla_03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324" fill="hold"/>
                                        <p:tgtEl>
                                          <p:spTgt spid="11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1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3850" y="1557338"/>
            <a:ext cx="85693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2º W</a:t>
            </a:r>
          </a:p>
          <a:p>
            <a:pPr algn="ctr">
              <a:defRPr/>
            </a:pPr>
            <a:endParaRPr lang="es-ES" sz="6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Michelle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938463" y="333375"/>
            <a:ext cx="35496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4400">
                <a:latin typeface="Tahoma" panose="020B0604030504040204" pitchFamily="34" charset="0"/>
              </a:rPr>
              <a:t>YESTERDAY</a:t>
            </a:r>
          </a:p>
          <a:p>
            <a:pPr algn="ctr" eaLnBrk="1" hangingPunct="1"/>
            <a:endParaRPr lang="es-ES" altLang="es-ES" sz="900">
              <a:latin typeface="Tahoma" panose="020B0604030504040204" pitchFamily="34" charset="0"/>
            </a:endParaRPr>
          </a:p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J. Lennon / P. McCartney</a:t>
            </a: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23850" y="6237288"/>
            <a:ext cx="3671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Álbum: Help</a:t>
            </a:r>
            <a:endParaRPr lang="es-ES" altLang="es-ES">
              <a:latin typeface="Tahoma" panose="020B0604030504040204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7308850" y="6237288"/>
            <a:ext cx="147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>
                <a:latin typeface="Tahoma" panose="020B0604030504040204" pitchFamily="34" charset="0"/>
              </a:rPr>
              <a:t>Año 1965</a:t>
            </a:r>
          </a:p>
        </p:txBody>
      </p:sp>
      <p:pic>
        <p:nvPicPr>
          <p:cNvPr id="110594" name="Picture 2" descr="http://img.noiset.com/images/album/the-beatles-help-album-art-250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73238"/>
            <a:ext cx="410368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Mezcla_04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308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419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Corte">
  <a:themeElements>
    <a:clrScheme name="Corte 8">
      <a:dk1>
        <a:srgbClr val="000000"/>
      </a:dk1>
      <a:lt1>
        <a:srgbClr val="D0DAE2"/>
      </a:lt1>
      <a:dk2>
        <a:srgbClr val="000000"/>
      </a:dk2>
      <a:lt2>
        <a:srgbClr val="E7EDF1"/>
      </a:lt2>
      <a:accent1>
        <a:srgbClr val="33CCCC"/>
      </a:accent1>
      <a:accent2>
        <a:srgbClr val="0099CC"/>
      </a:accent2>
      <a:accent3>
        <a:srgbClr val="E4EAEE"/>
      </a:accent3>
      <a:accent4>
        <a:srgbClr val="000000"/>
      </a:accent4>
      <a:accent5>
        <a:srgbClr val="ADE2E2"/>
      </a:accent5>
      <a:accent6>
        <a:srgbClr val="008AB9"/>
      </a:accent6>
      <a:hlink>
        <a:srgbClr val="3333CC"/>
      </a:hlink>
      <a:folHlink>
        <a:srgbClr val="008080"/>
      </a:folHlink>
    </a:clrScheme>
    <a:fontScheme name="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lón">
  <a:themeElements>
    <a:clrScheme name="Telón 8">
      <a:dk1>
        <a:srgbClr val="000000"/>
      </a:dk1>
      <a:lt1>
        <a:srgbClr val="DDDCC5"/>
      </a:lt1>
      <a:dk2>
        <a:srgbClr val="000000"/>
      </a:dk2>
      <a:lt2>
        <a:srgbClr val="C9C6A5"/>
      </a:lt2>
      <a:accent1>
        <a:srgbClr val="C0C0C0"/>
      </a:accent1>
      <a:accent2>
        <a:srgbClr val="B0AC90"/>
      </a:accent2>
      <a:accent3>
        <a:srgbClr val="EBEBDF"/>
      </a:accent3>
      <a:accent4>
        <a:srgbClr val="000000"/>
      </a:accent4>
      <a:accent5>
        <a:srgbClr val="DCDCDC"/>
      </a:accent5>
      <a:accent6>
        <a:srgbClr val="9F9B82"/>
      </a:accent6>
      <a:hlink>
        <a:srgbClr val="666699"/>
      </a:hlink>
      <a:folHlink>
        <a:srgbClr val="905C80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Corte">
  <a:themeElements>
    <a:clrScheme name="2_Corte 11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FF3300"/>
      </a:accent1>
      <a:accent2>
        <a:srgbClr val="BE7960"/>
      </a:accent2>
      <a:accent3>
        <a:srgbClr val="AA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2_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rte 10">
        <a:dk1>
          <a:srgbClr val="8C0000"/>
        </a:dk1>
        <a:lt1>
          <a:srgbClr val="FFFFFF"/>
        </a:lt1>
        <a:dk2>
          <a:srgbClr val="0C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11">
        <a:dk1>
          <a:srgbClr val="000000"/>
        </a:dk1>
        <a:lt1>
          <a:srgbClr val="FFFFFF"/>
        </a:lt1>
        <a:dk2>
          <a:srgbClr val="00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_Corte 11">
    <a:dk1>
      <a:srgbClr val="000000"/>
    </a:dk1>
    <a:lt1>
      <a:srgbClr val="FFFFFF"/>
    </a:lt1>
    <a:dk2>
      <a:srgbClr val="000000"/>
    </a:dk2>
    <a:lt2>
      <a:srgbClr val="FFFFCC"/>
    </a:lt2>
    <a:accent1>
      <a:srgbClr val="FF3300"/>
    </a:accent1>
    <a:accent2>
      <a:srgbClr val="BE7960"/>
    </a:accent2>
    <a:accent3>
      <a:srgbClr val="AA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324</Words>
  <Application>Microsoft Office PowerPoint</Application>
  <PresentationFormat>Presentación en pantalla (4:3)</PresentationFormat>
  <Paragraphs>108</Paragraphs>
  <Slides>25</Slides>
  <Notes>1</Notes>
  <HiddenSlides>0</HiddenSlides>
  <MMClips>14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Ravie</vt:lpstr>
      <vt:lpstr>Calibri</vt:lpstr>
      <vt:lpstr>Wingdings</vt:lpstr>
      <vt:lpstr>Tahoma</vt:lpstr>
      <vt:lpstr>Corte</vt:lpstr>
      <vt:lpstr>Telón</vt:lpstr>
      <vt:lpstr>4_Corte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Gumer</dc:creator>
  <cp:lastModifiedBy>Gumer</cp:lastModifiedBy>
  <cp:revision>96</cp:revision>
  <dcterms:created xsi:type="dcterms:W3CDTF">2012-06-13T21:21:36Z</dcterms:created>
  <dcterms:modified xsi:type="dcterms:W3CDTF">2020-11-09T11:58:05Z</dcterms:modified>
</cp:coreProperties>
</file>