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49" r:id="rId2"/>
    <p:sldMasterId id="2147483651" r:id="rId3"/>
  </p:sldMasterIdLst>
  <p:sldIdLst>
    <p:sldId id="256" r:id="rId4"/>
    <p:sldId id="287" r:id="rId5"/>
    <p:sldId id="257" r:id="rId6"/>
    <p:sldId id="286" r:id="rId7"/>
    <p:sldId id="259" r:id="rId8"/>
    <p:sldId id="280" r:id="rId9"/>
    <p:sldId id="271" r:id="rId10"/>
    <p:sldId id="281" r:id="rId11"/>
    <p:sldId id="273" r:id="rId12"/>
    <p:sldId id="282" r:id="rId13"/>
    <p:sldId id="275" r:id="rId14"/>
    <p:sldId id="283" r:id="rId15"/>
    <p:sldId id="276" r:id="rId16"/>
    <p:sldId id="284" r:id="rId17"/>
    <p:sldId id="278" r:id="rId18"/>
    <p:sldId id="285" r:id="rId19"/>
    <p:sldId id="279" r:id="rId20"/>
    <p:sldId id="277" r:id="rId21"/>
  </p:sldIdLst>
  <p:sldSz cx="9144000" cy="6858000" type="screen4x3"/>
  <p:notesSz cx="6858000" cy="9144000"/>
  <p:embeddedFontLst>
    <p:embeddedFont>
      <p:font typeface="Tahoma" panose="020B0604030504040204" pitchFamily="34" charset="0"/>
      <p:regular r:id="rId22"/>
      <p:bold r:id="rId22"/>
    </p:embeddedFont>
    <p:embeddedFont>
      <p:font typeface="Bremen Bd BT" panose="04040807060D02020704" pitchFamily="82" charset="0"/>
      <p:regular r:id="rId23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15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NUL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27D4F-C85E-4E31-9CA8-899A3E5283C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F579F-549C-4AB7-A8FA-4F29468FDF4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9C6CF-DBD6-4351-A067-574B8F60960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</p:grpSp>
      <p:sp>
        <p:nvSpPr>
          <p:cNvPr id="11288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11289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4168F-D3DA-47E5-A244-6F1B871294F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773D2-2FD3-43D0-86A4-D18A2953C72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9AFCD-F484-4B7C-BFF5-3E756F3D483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D20DE-5F81-4264-A6F6-7C21086E917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58ABA-625F-4E30-824E-18B31D99511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9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BA6EB-C2E4-4C6E-95EA-EF25966DB62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54515-A903-4D68-AAD0-CCAAF0B0F2E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B488B-6C80-43A8-B4E7-AE70101C37F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7894F-AA28-46CF-83A2-A3C47D5EB98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75C57-4978-4DD1-A548-8B6D8B218B7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60A90-F98A-411D-B04F-21E123CC5D5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08882-5E19-422B-A08B-E3B8027F56A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512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E130D302-A8FD-4A67-B484-1A4A05EC3491}" type="datetimeFigureOut">
              <a:rPr lang="es-ES"/>
              <a:pPr/>
              <a:t>15/11/2020</a:t>
            </a:fld>
            <a:endParaRPr lang="es-E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BDE2EA7-C54F-4656-8EDB-212444FD8DDA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s-ES"/>
              <a:t>Haga clic para cambiar el estilo de título	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0A7167-C69F-447D-87A6-961D196AB3EF}" type="datetimeFigureOut">
              <a:rPr lang="es-ES"/>
              <a:pPr/>
              <a:t>15/11/2020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3963AD-3A58-470F-A9A7-96741960D4CE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06F0EF-D421-4DA1-8E4F-7267D77D39D1}" type="datetimeFigureOut">
              <a:rPr lang="es-ES"/>
              <a:pPr/>
              <a:t>15/11/2020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08B612-5210-42CC-8740-ACA76F91B860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AB3809-D8C8-44A2-95BC-A2D452F4BEE0}" type="datetimeFigureOut">
              <a:rPr lang="es-ES"/>
              <a:pPr/>
              <a:t>15/11/2020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5A27DB-53C3-4C27-9785-BB142FD5C6BA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76F8DB-E35A-41A5-ADB1-E98AF6856788}" type="datetimeFigureOut">
              <a:rPr lang="es-ES"/>
              <a:pPr/>
              <a:t>15/11/2020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EA214C-4A51-481D-9AC3-96F1B7CA74E3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3A7EE2-D2E2-42C9-861E-2E3E390CC88C}" type="datetimeFigureOut">
              <a:rPr lang="es-ES"/>
              <a:pPr/>
              <a:t>15/11/2020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BE44ED-CF50-488F-833C-7468D6728668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D91960-C3F4-40DE-A85B-4EB00B4C42A6}" type="datetimeFigureOut">
              <a:rPr lang="es-ES"/>
              <a:pPr/>
              <a:t>15/11/2020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43AE47-0A24-4379-85E9-DD3DC6B4FF15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4CA5A-0D71-4D79-82D3-37FDEF49B7E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16F5A6-4834-4195-8350-53F7B97C458E}" type="datetimeFigureOut">
              <a:rPr lang="es-ES"/>
              <a:pPr/>
              <a:t>15/11/2020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0A73C8-BD20-4C59-9A9B-00CA0C1EAD01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D7A06D-3DCE-411B-A804-99D7292343FB}" type="datetimeFigureOut">
              <a:rPr lang="es-ES"/>
              <a:pPr/>
              <a:t>15/11/2020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8A7CD-9C5F-4F84-AAF9-B73BD9AEB081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723FE0-5CF9-47A5-AD6A-C31EEC03EC1B}" type="datetimeFigureOut">
              <a:rPr lang="es-ES"/>
              <a:pPr/>
              <a:t>15/11/2020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B6EE89-3B83-4863-BD70-0097C9FDC8A3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159B5F-7BA0-4139-9D8D-BE35517491B2}" type="datetimeFigureOut">
              <a:rPr lang="es-ES"/>
              <a:pPr/>
              <a:t>15/11/2020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0831B1-019D-4695-B0F2-91EAD9627390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D3BF7-B3C7-4931-9025-BDFBF12FFBA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93082-269F-465C-A1CE-E62C161CFBA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B38D0-B515-4A9A-98FF-C2E23D558B3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435C7-3BBA-4D86-BF37-2ED63B47A08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4CB01-7EE3-4969-8EB8-C658EF6BF84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A5C6F-7933-4048-8409-8FB5C1DCE38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7171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7172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</p:grpSp>
      <p:sp>
        <p:nvSpPr>
          <p:cNvPr id="71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01FC8781-DC85-4DA1-9823-96ECE001C3B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10243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44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45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46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47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48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49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50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51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52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53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54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55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56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57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58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59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60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61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62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63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</p:grpSp>
      <p:sp>
        <p:nvSpPr>
          <p:cNvPr id="10264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65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66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67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F55457AD-0EE2-450E-AC8E-3A21755D8B0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10268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4" r:id="rId1"/>
    <p:sldLayoutId id="2147483673" r:id="rId2"/>
    <p:sldLayoutId id="2147483672" r:id="rId3"/>
    <p:sldLayoutId id="2147483671" r:id="rId4"/>
    <p:sldLayoutId id="2147483670" r:id="rId5"/>
    <p:sldLayoutId id="2147483669" r:id="rId6"/>
    <p:sldLayoutId id="2147483668" r:id="rId7"/>
    <p:sldLayoutId id="2147483667" r:id="rId8"/>
    <p:sldLayoutId id="2147483666" r:id="rId9"/>
    <p:sldLayoutId id="2147483665" r:id="rId10"/>
    <p:sldLayoutId id="2147483664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139192F6-25CB-4D03-9CBD-A2A8FCD013D8}" type="datetimeFigureOut">
              <a:rPr lang="es-ES"/>
              <a:pPr/>
              <a:t>15/11/2020</a:t>
            </a:fld>
            <a:endParaRPr lang="es-ES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s-ES"/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4A114F73-D0F3-44E2-9342-7FF252C83247}" type="slidenum">
              <a:rPr lang="es-ES"/>
              <a:pPr/>
              <a:t>‹Nº›</a:t>
            </a:fld>
            <a:endParaRPr lang="es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076325" y="1514475"/>
            <a:ext cx="7038975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s-ES" sz="2800" dirty="0">
                <a:latin typeface="Bremen Bd BT" pitchFamily="82" charset="0"/>
                <a:ea typeface="Times New Roman" pitchFamily="18" charset="0"/>
                <a:cs typeface="Arial" charset="0"/>
              </a:rPr>
              <a:t>Concierto de fin de curso</a:t>
            </a:r>
          </a:p>
          <a:p>
            <a:pPr algn="ctr"/>
            <a:endParaRPr lang="es-ES" sz="2000" dirty="0">
              <a:latin typeface="Bremen Bd BT" pitchFamily="82" charset="0"/>
              <a:ea typeface="Times New Roman" pitchFamily="18" charset="0"/>
              <a:cs typeface="Arial" charset="0"/>
            </a:endParaRPr>
          </a:p>
          <a:p>
            <a:pPr algn="ctr"/>
            <a:endParaRPr lang="es-ES" sz="2000" dirty="0">
              <a:latin typeface="Bremen Bd BT" pitchFamily="82" charset="0"/>
              <a:ea typeface="Times New Roman" pitchFamily="18" charset="0"/>
              <a:cs typeface="Arial" charset="0"/>
            </a:endParaRPr>
          </a:p>
          <a:p>
            <a:pPr algn="ctr"/>
            <a:endParaRPr lang="es-ES" sz="2000" dirty="0">
              <a:latin typeface="Bremen Bd BT" pitchFamily="82" charset="0"/>
              <a:ea typeface="Times New Roman" pitchFamily="18" charset="0"/>
              <a:cs typeface="Arial" charset="0"/>
            </a:endParaRPr>
          </a:p>
          <a:p>
            <a:pPr algn="ctr"/>
            <a:endParaRPr lang="es-ES" sz="1000" dirty="0">
              <a:ea typeface="Times New Roman" pitchFamily="18" charset="0"/>
              <a:cs typeface="Arial" charset="0"/>
            </a:endParaRPr>
          </a:p>
          <a:p>
            <a:pPr algn="ctr" eaLnBrk="0" hangingPunct="0"/>
            <a:r>
              <a:rPr lang="es-ES" sz="4800" b="1" dirty="0">
                <a:latin typeface="Bremen Bd BT" pitchFamily="82" charset="0"/>
                <a:ea typeface="Times New Roman" pitchFamily="18" charset="0"/>
                <a:cs typeface="Arial" charset="0"/>
              </a:rPr>
              <a:t>“La Música del Cine”</a:t>
            </a:r>
            <a:endParaRPr lang="es-ES" sz="48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600325" y="4564063"/>
            <a:ext cx="39846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144463" algn="ctr"/>
            <a:r>
              <a:rPr lang="es-ES" sz="2400" b="1">
                <a:latin typeface="Bremen Bd BT" pitchFamily="82" charset="0"/>
                <a:ea typeface="Times New Roman" pitchFamily="18" charset="0"/>
                <a:cs typeface="Arial" charset="0"/>
              </a:rPr>
              <a:t>I.E.S. FELIPE II</a:t>
            </a:r>
            <a:r>
              <a:rPr lang="es-ES" sz="1600" b="1">
                <a:latin typeface="Bremen Bd BT" pitchFamily="82" charset="0"/>
                <a:ea typeface="Times New Roman" pitchFamily="18" charset="0"/>
                <a:cs typeface="Arial" charset="0"/>
              </a:rPr>
              <a:t>   </a:t>
            </a:r>
          </a:p>
          <a:p>
            <a:pPr indent="144463" algn="ctr"/>
            <a:r>
              <a:rPr lang="es-ES" sz="1600" b="1">
                <a:latin typeface="Bremen Bd BT" pitchFamily="82" charset="0"/>
                <a:ea typeface="Times New Roman" pitchFamily="18" charset="0"/>
                <a:cs typeface="Arial" charset="0"/>
              </a:rPr>
              <a:t>          </a:t>
            </a:r>
          </a:p>
          <a:p>
            <a:pPr indent="144463" algn="ctr"/>
            <a:r>
              <a:rPr lang="es-ES" sz="2000">
                <a:latin typeface="Bremen Bd BT" pitchFamily="82" charset="0"/>
                <a:ea typeface="Times New Roman" pitchFamily="18" charset="0"/>
                <a:cs typeface="Arial" charset="0"/>
              </a:rPr>
              <a:t>DEPARTAMENTO DE MÚSICA </a:t>
            </a:r>
          </a:p>
          <a:p>
            <a:pPr indent="144463" algn="ctr"/>
            <a:r>
              <a:rPr lang="es-ES" sz="2000">
                <a:latin typeface="Bremen Bd BT" pitchFamily="82" charset="0"/>
                <a:ea typeface="Times New Roman" pitchFamily="18" charset="0"/>
                <a:cs typeface="Arial" charset="0"/>
              </a:rPr>
              <a:t> </a:t>
            </a:r>
          </a:p>
          <a:p>
            <a:pPr indent="144463" algn="ctr"/>
            <a:r>
              <a:rPr lang="es-ES" sz="2000">
                <a:latin typeface="Bremen Bd BT" pitchFamily="82" charset="0"/>
                <a:ea typeface="Times New Roman" pitchFamily="18" charset="0"/>
                <a:cs typeface="Arial" charset="0"/>
              </a:rPr>
              <a:t>PRIMER CICLO DE E.S.O.</a:t>
            </a:r>
            <a:endParaRPr lang="es-ES" sz="200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6148" name="Bandas_ sonoras_de_ peliculas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7100888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080" fill="hold"/>
                                        <p:tgtEl>
                                          <p:spTgt spid="6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000" fill="hold"/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000" fill="hold"/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20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20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20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20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6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4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decada_80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909638"/>
            <a:ext cx="8997950" cy="50466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3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33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216025" y="1557338"/>
            <a:ext cx="6724650" cy="368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ES" sz="6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2º V</a:t>
            </a:r>
          </a:p>
          <a:p>
            <a:pPr algn="ctr"/>
            <a:endParaRPr lang="es-ES" sz="6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s-ES" sz="7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Gabriel’s</a:t>
            </a:r>
            <a:r>
              <a:rPr lang="es-ES" sz="7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oboe</a:t>
            </a:r>
          </a:p>
          <a:p>
            <a:pPr algn="ctr"/>
            <a:r>
              <a:rPr lang="es-ES" sz="4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(La misión)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decada_90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909638"/>
            <a:ext cx="8997950" cy="50466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3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38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0" y="1557338"/>
            <a:ext cx="9144000" cy="368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6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2º U</a:t>
            </a:r>
          </a:p>
          <a:p>
            <a:pPr algn="ctr"/>
            <a:endParaRPr lang="es-ES" sz="6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s-ES" sz="7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My</a:t>
            </a:r>
            <a:r>
              <a:rPr lang="es-ES" sz="7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7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heart</a:t>
            </a:r>
            <a:r>
              <a:rPr lang="es-ES" sz="7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7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will</a:t>
            </a:r>
            <a:r>
              <a:rPr lang="es-ES" sz="7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7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go</a:t>
            </a:r>
            <a:r>
              <a:rPr lang="es-ES" sz="7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7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on</a:t>
            </a:r>
            <a:endParaRPr lang="es-ES" sz="7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s-ES" sz="4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s-ES" sz="4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Titanic</a:t>
            </a:r>
            <a:r>
              <a:rPr lang="es-ES" sz="4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decada_2000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909638"/>
            <a:ext cx="8997950" cy="50466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4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43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-323850" y="1557338"/>
            <a:ext cx="9864725" cy="368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6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2º V</a:t>
            </a:r>
          </a:p>
          <a:p>
            <a:pPr algn="ctr"/>
            <a:endParaRPr lang="es-ES" sz="6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s-ES" sz="7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Vois</a:t>
            </a:r>
            <a:r>
              <a:rPr lang="es-ES" sz="7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sur ton </a:t>
            </a:r>
            <a:r>
              <a:rPr lang="es-ES" sz="7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chemin</a:t>
            </a:r>
            <a:endParaRPr lang="es-ES" sz="7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s-ES" sz="4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(Los chicos del coro)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carros_de_fuego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909638"/>
            <a:ext cx="8997950" cy="50466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4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48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-323850" y="1557338"/>
            <a:ext cx="9864725" cy="368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6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OBRA CONJUNTA</a:t>
            </a:r>
          </a:p>
          <a:p>
            <a:pPr algn="ctr"/>
            <a:endParaRPr lang="es-ES" sz="6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s-ES" sz="7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Charriots</a:t>
            </a:r>
            <a:r>
              <a:rPr lang="es-ES" sz="7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of </a:t>
            </a:r>
            <a:r>
              <a:rPr lang="es-ES" sz="7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fire</a:t>
            </a:r>
            <a:endParaRPr lang="es-ES" sz="7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s-ES" sz="4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(Carros de fuego)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1785938" y="428625"/>
            <a:ext cx="554831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9600">
                <a:latin typeface="Bremen Bd BT" pitchFamily="82" charset="0"/>
              </a:rPr>
              <a:t>FIN</a:t>
            </a: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2214563" y="5934075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44463" algn="ctr"/>
            <a:r>
              <a:rPr lang="es-ES" b="1">
                <a:latin typeface="Bremen Bd BT" pitchFamily="82" charset="0"/>
                <a:ea typeface="Times New Roman" pitchFamily="18" charset="0"/>
                <a:cs typeface="Arial" charset="0"/>
              </a:rPr>
              <a:t>I.E.S. FELIPE II</a:t>
            </a:r>
            <a:endParaRPr lang="es-ES">
              <a:ea typeface="Times New Roman" pitchFamily="18" charset="0"/>
              <a:cs typeface="Arial" charset="0"/>
            </a:endParaRPr>
          </a:p>
          <a:p>
            <a:pPr indent="144463" algn="ctr" eaLnBrk="0" hangingPunct="0"/>
            <a:r>
              <a:rPr lang="es-ES">
                <a:latin typeface="Bremen Bd BT" pitchFamily="82" charset="0"/>
                <a:ea typeface="Times New Roman" pitchFamily="18" charset="0"/>
                <a:cs typeface="Arial" charset="0"/>
              </a:rPr>
              <a:t>DEPARTAMENTO DE MÚSICA</a:t>
            </a:r>
            <a:endParaRPr lang="es-ES">
              <a:ea typeface="Times New Roman" pitchFamily="18" charset="0"/>
              <a:cs typeface="Arial" charset="0"/>
            </a:endParaRPr>
          </a:p>
          <a:p>
            <a:pPr indent="144463" algn="ctr" eaLnBrk="0" hangingPunct="0"/>
            <a:r>
              <a:rPr lang="es-ES">
                <a:latin typeface="Bremen Bd BT" pitchFamily="82" charset="0"/>
                <a:ea typeface="Times New Roman" pitchFamily="18" charset="0"/>
                <a:cs typeface="Arial" charset="0"/>
              </a:rPr>
              <a:t>PRIMER CICLO DE E.S.O.</a:t>
            </a:r>
            <a:endParaRPr lang="es-ES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275431" y="5949280"/>
            <a:ext cx="8569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es-ES" sz="1200" dirty="0"/>
              <a:t>Las imágenes, así como los </a:t>
            </a:r>
            <a:r>
              <a:rPr lang="es-ES" sz="1200" dirty="0" smtClean="0"/>
              <a:t>fragmentos de películas </a:t>
            </a:r>
            <a:r>
              <a:rPr lang="es-ES" sz="1200" dirty="0"/>
              <a:t>y algún archivo sonoro, utilizados única y exclusivamente con finalidad </a:t>
            </a:r>
            <a:r>
              <a:rPr lang="es-ES" sz="1200" dirty="0" smtClean="0"/>
              <a:t>educativa y sin ánimo de lucro, </a:t>
            </a:r>
            <a:r>
              <a:rPr lang="es-ES" sz="1200" dirty="0"/>
              <a:t>se han obtenido a través de Internet; en el caso de infringir algún copyright, rogamos lo comuniquen y serán retirados. </a:t>
            </a:r>
          </a:p>
        </p:txBody>
      </p:sp>
      <p:pic>
        <p:nvPicPr>
          <p:cNvPr id="22534" name="Bandas_ sonoras_de_ peliculas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702945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80" fill="hold"/>
                                        <p:tgtEl>
                                          <p:spTgt spid="225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0.38172 L 0.00538 0.04838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0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2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4" dur="3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28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140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140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40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34"/>
                </p:tgtEl>
              </p:cMediaNode>
            </p:audio>
          </p:childTnLst>
        </p:cTn>
      </p:par>
    </p:tnLst>
    <p:bldLst>
      <p:bldP spid="4" grpId="0"/>
      <p:bldP spid="225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usica Cine Intro Pro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" y="171450"/>
            <a:ext cx="91059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26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6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rox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650" y="908720"/>
            <a:ext cx="8997950" cy="50466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0" fill="hold"/>
                                        <p:tgtEl>
                                          <p:spTgt spid="7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717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decada_50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909638"/>
            <a:ext cx="8997950" cy="50466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62" fill="hold"/>
                                        <p:tgtEl>
                                          <p:spTgt spid="8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19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411288" y="1557338"/>
            <a:ext cx="6324600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ES" sz="6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2º U</a:t>
            </a:r>
          </a:p>
          <a:p>
            <a:pPr algn="ctr"/>
            <a:endParaRPr lang="es-ES" sz="6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s-ES" sz="7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Romance</a:t>
            </a:r>
          </a:p>
          <a:p>
            <a:pPr algn="ctr"/>
            <a:r>
              <a:rPr lang="es-ES" sz="4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(“Juegos prohibidos”)</a:t>
            </a:r>
          </a:p>
          <a:p>
            <a:pPr algn="ctr"/>
            <a:endParaRPr lang="es-ES" sz="4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decada_60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909638"/>
            <a:ext cx="8997950" cy="50466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5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24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233488" y="1557338"/>
            <a:ext cx="66865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ES" sz="6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2º W</a:t>
            </a:r>
          </a:p>
          <a:p>
            <a:pPr algn="ctr"/>
            <a:endParaRPr lang="es-ES" sz="6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s-ES" sz="7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Do, re, mi</a:t>
            </a:r>
          </a:p>
          <a:p>
            <a:pPr algn="ctr"/>
            <a:r>
              <a:rPr lang="es-ES" sz="4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(“Sonrisas y lágrimas”)</a:t>
            </a:r>
          </a:p>
          <a:p>
            <a:pPr algn="ctr"/>
            <a:endParaRPr lang="es-ES" sz="8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decada_70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909638"/>
            <a:ext cx="8997950" cy="50466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2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29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23850" y="1557338"/>
            <a:ext cx="8569325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6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2º W</a:t>
            </a:r>
          </a:p>
          <a:p>
            <a:pPr algn="ctr"/>
            <a:endParaRPr lang="es-ES" sz="6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s-ES" sz="7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La amenaza fantasma</a:t>
            </a:r>
          </a:p>
          <a:p>
            <a:pPr algn="ctr"/>
            <a:r>
              <a:rPr lang="es-ES" sz="4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(“La guerra de las galaxias”)</a:t>
            </a:r>
            <a:endParaRPr lang="es-ES" sz="8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theme/theme1.xml><?xml version="1.0" encoding="utf-8"?>
<a:theme xmlns:a="http://schemas.openxmlformats.org/drawingml/2006/main" name="Corte">
  <a:themeElements>
    <a:clrScheme name="Corte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Cor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rte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te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lón">
  <a:themeElements>
    <a:clrScheme name="Telón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Teló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lón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ón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orte">
  <a:themeElements>
    <a:clrScheme name="2_Corte 11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FF3300"/>
      </a:accent1>
      <a:accent2>
        <a:srgbClr val="BE7960"/>
      </a:accent2>
      <a:accent3>
        <a:srgbClr val="AA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2_Cor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rte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rte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rte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rte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rte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rte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rte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rte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rte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rte 10">
        <a:dk1>
          <a:srgbClr val="8C0000"/>
        </a:dk1>
        <a:lt1>
          <a:srgbClr val="FFFFFF"/>
        </a:lt1>
        <a:dk2>
          <a:srgbClr val="0C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rte 11">
        <a:dk1>
          <a:srgbClr val="000000"/>
        </a:dk1>
        <a:lt1>
          <a:srgbClr val="FFFFFF"/>
        </a:lt1>
        <a:dk2>
          <a:srgbClr val="00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1268</TotalTime>
  <Words>159</Words>
  <Application>Microsoft Office PowerPoint</Application>
  <PresentationFormat>Presentación en pantalla (4:3)</PresentationFormat>
  <Paragraphs>44</Paragraphs>
  <Slides>18</Slides>
  <Notes>0</Notes>
  <HiddenSlides>0</HiddenSlides>
  <MMClips>11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18</vt:i4>
      </vt:variant>
    </vt:vector>
  </HeadingPairs>
  <TitlesOfParts>
    <vt:vector size="26" baseType="lpstr">
      <vt:lpstr>Arial</vt:lpstr>
      <vt:lpstr>Wingdings</vt:lpstr>
      <vt:lpstr>Times New Roman</vt:lpstr>
      <vt:lpstr>Tahoma</vt:lpstr>
      <vt:lpstr>Bremen Bd BT</vt:lpstr>
      <vt:lpstr>Corte</vt:lpstr>
      <vt:lpstr>Telón</vt:lpstr>
      <vt:lpstr>2_Corte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Gumer</dc:creator>
  <cp:lastModifiedBy>Gumer</cp:lastModifiedBy>
  <cp:revision>51</cp:revision>
  <dcterms:created xsi:type="dcterms:W3CDTF">2011-06-06T23:20:46Z</dcterms:created>
  <dcterms:modified xsi:type="dcterms:W3CDTF">2020-11-15T12:01:25Z</dcterms:modified>
</cp:coreProperties>
</file>