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7" r:id="rId2"/>
  </p:sldMasterIdLst>
  <p:notesMasterIdLst>
    <p:notesMasterId r:id="rId25"/>
  </p:notesMasterIdLst>
  <p:sldIdLst>
    <p:sldId id="256" r:id="rId3"/>
    <p:sldId id="257" r:id="rId4"/>
    <p:sldId id="261" r:id="rId5"/>
    <p:sldId id="258" r:id="rId6"/>
    <p:sldId id="259" r:id="rId7"/>
    <p:sldId id="260" r:id="rId8"/>
    <p:sldId id="262" r:id="rId9"/>
    <p:sldId id="263" r:id="rId10"/>
    <p:sldId id="267" r:id="rId11"/>
    <p:sldId id="265" r:id="rId12"/>
    <p:sldId id="266" r:id="rId13"/>
    <p:sldId id="268" r:id="rId14"/>
    <p:sldId id="273" r:id="rId15"/>
    <p:sldId id="274" r:id="rId16"/>
    <p:sldId id="275" r:id="rId17"/>
    <p:sldId id="276" r:id="rId18"/>
    <p:sldId id="279" r:id="rId19"/>
    <p:sldId id="280" r:id="rId20"/>
    <p:sldId id="271" r:id="rId21"/>
    <p:sldId id="269" r:id="rId22"/>
    <p:sldId id="270" r:id="rId23"/>
    <p:sldId id="272" r:id="rId2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6633"/>
    <a:srgbClr val="FB1E0D"/>
    <a:srgbClr val="FEC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5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57287B1-C69C-4604-B6BE-F6D0440D47B2}" type="datetimeFigureOut">
              <a:rPr lang="es-ES_tradnl"/>
              <a:pPr>
                <a:defRPr/>
              </a:pPr>
              <a:t>06/11/2020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_tradnl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_tradnl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0B91C6-4258-437A-BB63-348E0698233B}" type="slidenum">
              <a:rPr lang="es-ES_tradnl" altLang="es-ES"/>
              <a:pPr/>
              <a:t>‹Nº›</a:t>
            </a:fld>
            <a:endParaRPr lang="es-ES_tradnl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altLang="es-ES" smtClean="0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EDD34D3-14C0-47B2-8D39-9C55BBA7AB0D}" type="slidenum">
              <a:rPr lang="es-ES_tradnl" altLang="es-ES"/>
              <a:pPr eaLnBrk="1" hangingPunct="1"/>
              <a:t>21</a:t>
            </a:fld>
            <a:endParaRPr lang="es-ES_tradnl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/>
            </a:p>
          </p:txBody>
        </p:sp>
      </p:grpSp>
      <p:sp>
        <p:nvSpPr>
          <p:cNvPr id="514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68B56-A272-4027-875B-18A1308E544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5859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9D36B-7E0B-4BCA-96B6-C24FF561623A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520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D709F-533B-4644-A191-F267070D6B9E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8022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/>
            </a:p>
          </p:txBody>
        </p:sp>
      </p:grpSp>
      <p:sp>
        <p:nvSpPr>
          <p:cNvPr id="1331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204FC-4171-4AD6-9BAD-FBAD25EADC1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3928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5DB7A-97D8-4EBA-BDA3-352A8975A433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31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AF3EC5-E067-478B-85E8-7D01672A7719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84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31232-A2B1-42EA-A68E-3B544E3011F2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233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19BC6-206E-4A1D-B13A-DCF858D7642D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068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B5CD14-DD88-4694-9149-F40C60D8FBC9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94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E1857-F7CF-4852-AFD4-912D19CEB132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78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749136-31BC-4F9C-AF4E-19201A766ECA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970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D1E60-89A5-478A-84E7-BABAA59CC69F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0567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0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0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1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1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1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1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1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1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1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1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1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/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2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F3BD97C-79C6-44E4-AF10-FED4DCEE9F0E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12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D58325B-0D11-4CE1-8221-03BC67F064E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388075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5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jpeg"/><Relationship Id="rId12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3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5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ECambato 3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44463" y="-171450"/>
            <a:ext cx="9396413" cy="1727200"/>
          </a:xfrm>
        </p:spPr>
        <p:txBody>
          <a:bodyPr/>
          <a:lstStyle/>
          <a:p>
            <a:pPr eaLnBrk="1" hangingPunct="1">
              <a:defRPr/>
            </a:pPr>
            <a:r>
              <a:rPr lang="es-ES" sz="1800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40C040"/>
                    </a:outerShdw>
                  </a:cont>
                  <a:cont type="tree" name="">
                    <a:effect ref="fillLine"/>
                    <a:outerShdw dist="38100" dir="2700000" algn="tl">
                      <a:srgbClr val="004C00"/>
                    </a:outerShdw>
                  </a:cont>
                  <a:effect ref="fillLine"/>
                </a:effectDag>
              </a:rPr>
              <a:t>Concierto Fin de Curso 2009-10</a:t>
            </a:r>
            <a:br>
              <a:rPr lang="es-ES" sz="1800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40C040"/>
                    </a:outerShdw>
                  </a:cont>
                  <a:cont type="tree" name="">
                    <a:effect ref="fillLine"/>
                    <a:outerShdw dist="38100" dir="2700000" algn="tl">
                      <a:srgbClr val="004C00"/>
                    </a:outerShdw>
                  </a:cont>
                  <a:effect ref="fillLine"/>
                </a:effectDag>
              </a:rPr>
            </a:br>
            <a:r>
              <a:rPr lang="es-ES" sz="1800" dirty="0" smtClean="0">
                <a:solidFill>
                  <a:srgbClr val="666633"/>
                </a:solidFill>
              </a:rPr>
              <a:t/>
            </a:r>
            <a:br>
              <a:rPr lang="es-ES" sz="1800" dirty="0" smtClean="0">
                <a:solidFill>
                  <a:srgbClr val="666633"/>
                </a:solidFill>
              </a:rPr>
            </a:br>
            <a:r>
              <a:rPr lang="es-ES" sz="3600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40C040"/>
                    </a:outerShdw>
                  </a:cont>
                  <a:cont type="tree" name="">
                    <a:effect ref="fillLine"/>
                    <a:outerShdw dist="38100" dir="2700000" algn="tl">
                      <a:srgbClr val="004C00"/>
                    </a:outerShdw>
                  </a:cont>
                  <a:effect ref="fillLine"/>
                </a:effectDag>
              </a:rPr>
              <a:t>“Agenda 21: TIERRA, AIRE, AGUA, FUEGO”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6523038"/>
            <a:ext cx="9144000" cy="434975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s-ES" sz="1800" smtClean="0"/>
              <a:t>I.E.S. FELIPE II         Departamento de Música         Primer Ciclo de E.S.O.</a:t>
            </a:r>
          </a:p>
        </p:txBody>
      </p:sp>
      <p:pic>
        <p:nvPicPr>
          <p:cNvPr id="2" name="aqua_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4664" y="3447288"/>
            <a:ext cx="609600" cy="609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-27384"/>
            <a:ext cx="9180513" cy="6885384"/>
          </a:xfrm>
          <a:prstGeom prst="rect">
            <a:avLst/>
          </a:prstGeom>
        </p:spPr>
      </p:pic>
    </p:spTree>
  </p:cSld>
  <p:clrMapOvr>
    <a:masterClrMapping/>
  </p:clrMapOvr>
  <p:transition advClick="0"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85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850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6150" accel="100000" fill="hold">
                                          <p:stCondLst>
                                            <p:cond delay="38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38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6150" accel="100000" fill="hold">
                                          <p:stCondLst>
                                            <p:cond delay="38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38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6150" accel="100000" fill="hold">
                                          <p:stCondLst>
                                            <p:cond delay="38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10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royecto_para_Tierra_0001.wm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7384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62" fill="hold"/>
                                        <p:tgtEl>
                                          <p:spTgt spid="296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69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6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6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9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916113"/>
            <a:ext cx="3300413" cy="33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16050"/>
            <a:ext cx="6134100" cy="41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52488"/>
            <a:ext cx="7345362" cy="50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42950"/>
            <a:ext cx="8135937" cy="54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Aqua_breve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83" fill="hold"/>
                                        <p:tgtEl>
                                          <p:spTgt spid="204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3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3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3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4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3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58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3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425575"/>
          </a:xfrm>
        </p:spPr>
        <p:txBody>
          <a:bodyPr anchorCtr="0"/>
          <a:lstStyle/>
          <a:p>
            <a:pPr eaLnBrk="1" hangingPunct="1"/>
            <a:r>
              <a:rPr lang="es-ES" altLang="es-ES" sz="5000" b="1" smtClean="0"/>
              <a:t>2º V: MAR</a:t>
            </a:r>
            <a:endParaRPr lang="es-ES" altLang="es-ES" sz="1900" b="1" smtClean="0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763713" y="2636838"/>
            <a:ext cx="54721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Música: MEDITERRÁNEO</a:t>
            </a:r>
            <a:r>
              <a:rPr lang="es-E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s-E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(J. M. Serrat)</a:t>
            </a:r>
          </a:p>
        </p:txBody>
      </p:sp>
      <p:pic>
        <p:nvPicPr>
          <p:cNvPr id="15368" name="mediterraneo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479715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audio>
          </p:childTnLst>
        </p:cTn>
      </p:par>
    </p:tnLst>
    <p:bldLst>
      <p:bldP spid="327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620713"/>
            <a:ext cx="7559675" cy="5942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" altLang="es-ES" smtClean="0">
                <a:effectLst/>
              </a:rPr>
              <a:t>   </a:t>
            </a:r>
            <a:r>
              <a:rPr lang="es-ES" altLang="es-ES" sz="4000" smtClean="0">
                <a:effectLst/>
              </a:rPr>
              <a:t>Quizá porque mi niñez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sigue jugando en tu playa,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y escondido tras las cañas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duerme mi primer amor,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llevo tu luz y tu olor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por donde quiera que vaya,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y amontonado en tu arena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guardo amor, juegos y penas.</a:t>
            </a:r>
            <a:r>
              <a:rPr lang="es-ES" altLang="es-ES" smtClean="0">
                <a:effectLst/>
              </a:rPr>
              <a:t> </a:t>
            </a:r>
          </a:p>
        </p:txBody>
      </p:sp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620713"/>
            <a:ext cx="8435975" cy="5510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ES" altLang="es-ES" sz="4000" smtClean="0">
                <a:effectLst/>
              </a:rPr>
              <a:t>Yo, que en la piel tengo el sabor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amargo del llanto eterno,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que han vertido en ti cien pueblos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de Algeciras a Estambul,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para que pintes de azul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sus largas noches de invierno.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/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A fuerza de desventuras,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tu alma es profunda y oscura.</a:t>
            </a:r>
            <a:r>
              <a:rPr lang="es-ES" altLang="es-ES" smtClean="0">
                <a:effectLst/>
              </a:rPr>
              <a:t> </a:t>
            </a:r>
          </a:p>
        </p:txBody>
      </p:sp>
    </p:spTree>
  </p:cSld>
  <p:clrMapOvr>
    <a:masterClrMapping/>
  </p:clrMapOvr>
  <p:transition advClick="0" advTm="2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8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60350"/>
            <a:ext cx="8893175" cy="5654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" altLang="es-ES" sz="4000" smtClean="0">
                <a:effectLst/>
              </a:rPr>
              <a:t>A tus atardeceres rojos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se acostumbraron mis ojos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como el recodo al camino...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/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Soy cantor, soy embustero,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me gusta el juego y el vino,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tengo alma de marinero...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/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¿Qué le voy a hacer, si yo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nací en el Mediterráneo? </a:t>
            </a:r>
          </a:p>
        </p:txBody>
      </p:sp>
    </p:spTree>
  </p:cSld>
  <p:clrMapOvr>
    <a:masterClrMapping/>
  </p:clrMapOvr>
  <p:transition advClick="0" advTm="28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8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727075"/>
            <a:ext cx="8229600" cy="5870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" altLang="es-ES" sz="4000" smtClean="0">
                <a:effectLst/>
              </a:rPr>
              <a:t>Te acercas, y te vas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después de besar mi aldea.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Jugando con la marea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te vas pensando en volver.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Eres como una mujer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perfumadita de brea,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que se añora y que se quiere,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que se conoce y se teme.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/>
            </a:r>
            <a:br>
              <a:rPr lang="es-ES" altLang="es-ES" sz="4000" smtClean="0">
                <a:effectLst/>
              </a:rPr>
            </a:br>
            <a:endParaRPr lang="es-ES" altLang="es-ES" sz="4000" smtClean="0">
              <a:effectLst/>
            </a:endParaRPr>
          </a:p>
        </p:txBody>
      </p:sp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5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39838" y="692150"/>
            <a:ext cx="6932612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s-ES" altLang="es-ES" sz="4000" smtClean="0">
                <a:effectLst/>
              </a:rPr>
              <a:t>Ay... si un día para mi mal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viene a buscarme la parca.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Empujad al mar mi barca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con un levante otoñal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y dejad que el temporal</a:t>
            </a:r>
            <a:br>
              <a:rPr lang="es-ES" altLang="es-ES" sz="4000" smtClean="0">
                <a:effectLst/>
              </a:rPr>
            </a:br>
            <a:r>
              <a:rPr lang="es-ES" altLang="es-ES" sz="4000" smtClean="0">
                <a:effectLst/>
              </a:rPr>
              <a:t>desguace sus alas blancas. Y a mí enterradme sin duelo entre la playa y el cielo…</a:t>
            </a:r>
          </a:p>
        </p:txBody>
      </p:sp>
    </p:spTree>
  </p:cSld>
  <p:clrMapOvr>
    <a:masterClrMapping/>
  </p:clrMapOvr>
  <p:transition advClick="0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5000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60350"/>
            <a:ext cx="8893175" cy="5654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" altLang="es-ES" sz="4000" dirty="0" smtClean="0">
                <a:effectLst/>
              </a:rPr>
              <a:t>En la ladera de un monte</a:t>
            </a:r>
            <a:br>
              <a:rPr lang="es-ES" altLang="es-ES" sz="4000" dirty="0" smtClean="0">
                <a:effectLst/>
              </a:rPr>
            </a:br>
            <a:r>
              <a:rPr lang="es-ES" altLang="es-ES" sz="4000" dirty="0" smtClean="0">
                <a:effectLst/>
              </a:rPr>
              <a:t>más alto que el horizonte</a:t>
            </a:r>
            <a:br>
              <a:rPr lang="es-ES" altLang="es-ES" sz="4000" dirty="0" smtClean="0">
                <a:effectLst/>
              </a:rPr>
            </a:br>
            <a:r>
              <a:rPr lang="es-ES" altLang="es-ES" sz="4000" dirty="0" smtClean="0">
                <a:effectLst/>
              </a:rPr>
              <a:t>quiero tener buena vista.</a:t>
            </a:r>
            <a:br>
              <a:rPr lang="es-ES" altLang="es-ES" sz="4000" dirty="0" smtClean="0">
                <a:effectLst/>
              </a:rPr>
            </a:br>
            <a:r>
              <a:rPr lang="es-ES" altLang="es-ES" sz="4000" dirty="0" smtClean="0">
                <a:effectLst/>
              </a:rPr>
              <a:t/>
            </a:r>
            <a:br>
              <a:rPr lang="es-ES" altLang="es-ES" sz="4000" dirty="0" smtClean="0">
                <a:effectLst/>
              </a:rPr>
            </a:br>
            <a:r>
              <a:rPr lang="es-ES" altLang="es-ES" sz="4000" dirty="0" smtClean="0">
                <a:effectLst/>
              </a:rPr>
              <a:t>Mi cuerpo será camino,</a:t>
            </a:r>
            <a:br>
              <a:rPr lang="es-ES" altLang="es-ES" sz="4000" dirty="0" smtClean="0">
                <a:effectLst/>
              </a:rPr>
            </a:br>
            <a:r>
              <a:rPr lang="es-ES" altLang="es-ES" sz="4000" dirty="0" smtClean="0">
                <a:effectLst/>
              </a:rPr>
              <a:t>le daré verde a los pinos</a:t>
            </a:r>
            <a:br>
              <a:rPr lang="es-ES" altLang="es-ES" sz="4000" dirty="0" smtClean="0">
                <a:effectLst/>
              </a:rPr>
            </a:br>
            <a:r>
              <a:rPr lang="es-ES" altLang="es-ES" sz="4000" dirty="0" smtClean="0">
                <a:effectLst/>
              </a:rPr>
              <a:t>y amarillo a la genista.</a:t>
            </a:r>
            <a:br>
              <a:rPr lang="es-ES" altLang="es-ES" sz="4000" dirty="0" smtClean="0">
                <a:effectLst/>
              </a:rPr>
            </a:br>
            <a:r>
              <a:rPr lang="es-ES" altLang="es-ES" sz="4000" dirty="0" smtClean="0">
                <a:effectLst/>
              </a:rPr>
              <a:t/>
            </a:r>
            <a:br>
              <a:rPr lang="es-ES" altLang="es-ES" sz="4000" dirty="0" smtClean="0">
                <a:effectLst/>
              </a:rPr>
            </a:br>
            <a:r>
              <a:rPr lang="es-ES" altLang="es-ES" sz="4000" dirty="0" smtClean="0">
                <a:effectLst/>
              </a:rPr>
              <a:t>Cerca del mar, porque yo</a:t>
            </a:r>
            <a:br>
              <a:rPr lang="es-ES" altLang="es-ES" sz="4000" dirty="0" smtClean="0">
                <a:effectLst/>
              </a:rPr>
            </a:br>
            <a:r>
              <a:rPr lang="es-ES" altLang="es-ES" sz="4000" dirty="0" smtClean="0">
                <a:effectLst/>
              </a:rPr>
              <a:t>nací en el Mediterráneo.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8000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900"/>
            <a:ext cx="9144000" cy="71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 descr="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 descr="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fuegos-artificiales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459432"/>
            <a:ext cx="10080000" cy="778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 descr="fuegos-artificiales_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88" y="-243408"/>
            <a:ext cx="9252000" cy="983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fuegos-artificiales_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396413" cy="741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0" name="Aqua_breve_2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7100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83" fill="hold"/>
                                        <p:tgtEl>
                                          <p:spTgt spid="45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7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video_intro.wm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17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24" fill="hold"/>
                                        <p:tgtEl>
                                          <p:spTgt spid="6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425575"/>
          </a:xfrm>
        </p:spPr>
        <p:txBody>
          <a:bodyPr anchorCtr="0"/>
          <a:lstStyle/>
          <a:p>
            <a:pPr eaLnBrk="1" hangingPunct="1"/>
            <a:r>
              <a:rPr lang="es-ES" altLang="es-ES" sz="5000" b="1" smtClean="0"/>
              <a:t>2º W: FUEGO</a:t>
            </a:r>
            <a:endParaRPr lang="es-ES" altLang="es-ES" sz="1900" b="1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763713" y="2636838"/>
            <a:ext cx="54721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Música: LA RÉJOUISSANCE</a:t>
            </a:r>
            <a:r>
              <a:rPr lang="es-E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s-E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(G. F. Händel)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uegos_artificial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f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000" cy="68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735388" y="6869113"/>
            <a:ext cx="14620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altLang="es-ES" sz="6000" dirty="0">
                <a:latin typeface="Arial Rounded MT Bold" panose="020F0704030504030204" pitchFamily="34" charset="0"/>
              </a:rPr>
              <a:t>FIN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115616" y="5262299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1200" dirty="0">
                <a:solidFill>
                  <a:srgbClr val="FFFFFF"/>
                </a:solidFill>
              </a:rPr>
              <a:t>La sintonía utilizada es un fragmento de </a:t>
            </a:r>
            <a:r>
              <a:rPr lang="es-ES" sz="1200" dirty="0" smtClean="0">
                <a:solidFill>
                  <a:srgbClr val="FFFFFF"/>
                </a:solidFill>
              </a:rPr>
              <a:t>“</a:t>
            </a:r>
            <a:r>
              <a:rPr lang="es-ES" sz="1200" dirty="0" err="1" smtClean="0">
                <a:solidFill>
                  <a:srgbClr val="FFFFFF"/>
                </a:solidFill>
              </a:rPr>
              <a:t>Aqua</a:t>
            </a:r>
            <a:r>
              <a:rPr lang="es-ES" sz="1200" dirty="0" smtClean="0">
                <a:solidFill>
                  <a:srgbClr val="FFFFFF"/>
                </a:solidFill>
              </a:rPr>
              <a:t>”, </a:t>
            </a:r>
            <a:r>
              <a:rPr lang="es-ES" sz="1200" dirty="0">
                <a:solidFill>
                  <a:srgbClr val="FFFFFF"/>
                </a:solidFill>
              </a:rPr>
              <a:t>que corresponde al álbum </a:t>
            </a:r>
            <a:r>
              <a:rPr lang="es-ES" sz="1200" dirty="0" smtClean="0">
                <a:solidFill>
                  <a:srgbClr val="FFFFFF"/>
                </a:solidFill>
              </a:rPr>
              <a:t>OASIS, </a:t>
            </a:r>
            <a:r>
              <a:rPr lang="es-ES" sz="1200" dirty="0">
                <a:solidFill>
                  <a:srgbClr val="FFFFFF"/>
                </a:solidFill>
              </a:rPr>
              <a:t>de </a:t>
            </a:r>
            <a:r>
              <a:rPr lang="es-ES" sz="1200" dirty="0" err="1" smtClean="0">
                <a:solidFill>
                  <a:srgbClr val="FFFFFF"/>
                </a:solidFill>
              </a:rPr>
              <a:t>Kitaro</a:t>
            </a:r>
            <a:r>
              <a:rPr lang="es-ES" sz="1200" dirty="0" smtClean="0">
                <a:solidFill>
                  <a:srgbClr val="FFFFFF"/>
                </a:solidFill>
              </a:rPr>
              <a:t>.</a:t>
            </a:r>
            <a:endParaRPr lang="es-ES" sz="1200" dirty="0">
              <a:solidFill>
                <a:srgbClr val="FFFFFF"/>
              </a:solidFill>
            </a:endParaRPr>
          </a:p>
          <a:p>
            <a:pPr lvl="0" algn="just"/>
            <a:r>
              <a:rPr lang="es-ES" sz="1200" dirty="0" smtClean="0">
                <a:solidFill>
                  <a:srgbClr val="FFFFFF"/>
                </a:solidFill>
              </a:rPr>
              <a:t>Las </a:t>
            </a:r>
            <a:r>
              <a:rPr lang="es-ES" sz="1200" dirty="0">
                <a:solidFill>
                  <a:srgbClr val="FFFFFF"/>
                </a:solidFill>
              </a:rPr>
              <a:t>imágenes </a:t>
            </a:r>
            <a:r>
              <a:rPr lang="es-ES" sz="1200" dirty="0" smtClean="0">
                <a:solidFill>
                  <a:srgbClr val="FFFFFF"/>
                </a:solidFill>
              </a:rPr>
              <a:t>de los fuegos artificiales se </a:t>
            </a:r>
            <a:r>
              <a:rPr lang="es-ES" sz="1200" dirty="0">
                <a:solidFill>
                  <a:srgbClr val="FFFFFF"/>
                </a:solidFill>
              </a:rPr>
              <a:t>han obtenido a través de la Red de Internet.</a:t>
            </a:r>
          </a:p>
          <a:p>
            <a:pPr lvl="0" algn="just"/>
            <a:r>
              <a:rPr lang="es-ES" sz="1200" dirty="0">
                <a:solidFill>
                  <a:srgbClr val="FFFFFF"/>
                </a:solidFill>
              </a:rPr>
              <a:t>Todo </a:t>
            </a:r>
            <a:r>
              <a:rPr lang="es-ES" sz="1200" dirty="0" smtClean="0">
                <a:solidFill>
                  <a:srgbClr val="FFFFFF"/>
                </a:solidFill>
              </a:rPr>
              <a:t>el material </a:t>
            </a:r>
            <a:r>
              <a:rPr lang="es-ES" sz="1200" dirty="0">
                <a:solidFill>
                  <a:srgbClr val="FFFFFF"/>
                </a:solidFill>
              </a:rPr>
              <a:t>ha sido utilizado única y exclusivamente con finalidad educativa y sin ánimo de lucro.</a:t>
            </a:r>
          </a:p>
          <a:p>
            <a:pPr lvl="0" algn="just"/>
            <a:r>
              <a:rPr lang="es-ES" sz="1200" dirty="0">
                <a:solidFill>
                  <a:srgbClr val="FFFFFF"/>
                </a:solidFill>
              </a:rPr>
              <a:t>En caso de que alguno de estos contenidos infrinja algún copyright, rogamos lo comuniquen y será retirado.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131840" y="3573016"/>
            <a:ext cx="2991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800" dirty="0" smtClean="0">
                <a:latin typeface="Arial Rounded MT Bold" panose="020F0704030504030204" pitchFamily="34" charset="0"/>
              </a:rPr>
              <a:t>I.E.S. FELIPE II</a:t>
            </a:r>
          </a:p>
          <a:p>
            <a:pPr algn="ctr"/>
            <a:r>
              <a:rPr lang="es-ES" sz="1800" dirty="0" smtClean="0">
                <a:latin typeface="Arial Rounded MT Bold" panose="020F0704030504030204" pitchFamily="34" charset="0"/>
              </a:rPr>
              <a:t>Departamento de Música</a:t>
            </a:r>
          </a:p>
          <a:p>
            <a:pPr algn="ctr"/>
            <a:r>
              <a:rPr lang="es-ES" sz="1800" dirty="0" smtClean="0">
                <a:latin typeface="Arial Rounded MT Bold" panose="020F0704030504030204" pitchFamily="34" charset="0"/>
              </a:rPr>
              <a:t>Primer Ciclo de E.S.O.</a:t>
            </a:r>
          </a:p>
        </p:txBody>
      </p:sp>
      <p:pic>
        <p:nvPicPr>
          <p:cNvPr id="8" name="aqua_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8640" y="32682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/>
    </mc:Choice>
    <mc:Fallback xmlns=""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" dur="3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1562 0.06296 L 0.01944 -0.71157 " pathEditMode="relative" rAng="0" ptsTypes="AA">
                                      <p:cBhvr>
                                        <p:cTn id="11" dur="1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3872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20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14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14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4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1205" grpId="0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425575"/>
          </a:xfrm>
        </p:spPr>
        <p:txBody>
          <a:bodyPr anchorCtr="0"/>
          <a:lstStyle/>
          <a:p>
            <a:pPr eaLnBrk="1" hangingPunct="1"/>
            <a:r>
              <a:rPr lang="es-ES" altLang="es-ES" sz="5000" b="1" smtClean="0"/>
              <a:t>2º Y: AIRE</a:t>
            </a:r>
            <a:endParaRPr lang="es-ES" altLang="es-ES" sz="1900" b="1" smtClean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532063" y="2636838"/>
            <a:ext cx="40560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Música: THE WIND</a:t>
            </a:r>
            <a:r>
              <a:rPr lang="es-E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s-E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(Kitaro)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74625" y="4530725"/>
            <a:ext cx="89106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S" altLang="es-ES"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Texto: EL BONDADOSO YUS CREÓ LA TIERRA</a:t>
            </a:r>
            <a:r>
              <a:rPr lang="es-ES" altLang="es-E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/>
            <a:r>
              <a:rPr lang="es-ES" altLang="es-E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(Miguel Díez Rodríguez y Paz Díez Taboada)</a:t>
            </a: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20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7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9" name="viento_con_locuciones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desierto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60350"/>
            <a:ext cx="431800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ECambato 0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44900"/>
            <a:ext cx="431958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 descr="ECambato 3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260350"/>
            <a:ext cx="4318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3" descr="ECambato 37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318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5" descr="ECambato 0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6" descr="ECambato 13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7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ECambato 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4175"/>
            <a:ext cx="287972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ECambato 0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7350"/>
            <a:ext cx="2879725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ECambato 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133600"/>
            <a:ext cx="2879725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ECambato 3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ECambato 1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ECambato 3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83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ECambato 2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ECambato 0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0413" cy="705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ECambato 0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713288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ECambato 29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964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ECambato 3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0299700" cy="683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ECambato 28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97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ECambato 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4963"/>
            <a:ext cx="4337050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ECambato 3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337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ECambato 1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4337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ECambato 3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573463"/>
            <a:ext cx="4337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ECambato 0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5100"/>
            <a:ext cx="4391025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 descr="ECambato 06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354512" cy="65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5" descr="ECambato 09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612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 descr="ECambato 33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18" descr="ECambato 3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7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3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3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35" presetID="4" presetClass="entr" presetSubtype="3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locucion_hombre_fondo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ECambato 2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1916113"/>
            <a:ext cx="22701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ECambato 3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916113"/>
            <a:ext cx="2346325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expedition-sangay_ecuad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97063"/>
            <a:ext cx="5472113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 descr="barr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5903912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" descr="volcan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6480175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4" descr="hombre_barr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33375"/>
            <a:ext cx="6840537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5" descr="mujer_barr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4813"/>
            <a:ext cx="6264275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6" descr="ECambato 34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26988"/>
            <a:ext cx="10617200" cy="758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19" descr="ECambato 3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7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174625" y="4530725"/>
            <a:ext cx="89106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S" altLang="es-ES"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Texto: EL BONDADOSO YUS CREÓ LA TIERRA</a:t>
            </a:r>
            <a:r>
              <a:rPr lang="es-ES" altLang="es-E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/>
            <a:r>
              <a:rPr lang="es-ES" altLang="es-E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(Miguel Díez Rodríguez y Paz Díez Taboada)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5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" dur="100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8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3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3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3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3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3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30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3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266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425575"/>
          </a:xfrm>
        </p:spPr>
        <p:txBody>
          <a:bodyPr anchorCtr="0"/>
          <a:lstStyle/>
          <a:p>
            <a:pPr eaLnBrk="1" hangingPunct="1"/>
            <a:r>
              <a:rPr lang="es-ES" altLang="es-ES" sz="5000" b="1" smtClean="0"/>
              <a:t>2º X: TIERRA</a:t>
            </a:r>
            <a:endParaRPr lang="es-ES" altLang="es-ES" sz="1900" b="1" smtClean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339975" y="2636838"/>
            <a:ext cx="44878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Música: EARTH BORN</a:t>
            </a:r>
            <a:r>
              <a:rPr lang="es-E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s-E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(Kitaro)</a:t>
            </a: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theme/theme1.xml><?xml version="1.0" encoding="utf-8"?>
<a:theme xmlns:a="http://schemas.openxmlformats.org/drawingml/2006/main" name="Telón">
  <a:themeElements>
    <a:clrScheme name="Telón 4">
      <a:dk1>
        <a:srgbClr val="334D3F"/>
      </a:dk1>
      <a:lt1>
        <a:srgbClr val="FFFFFF"/>
      </a:lt1>
      <a:dk2>
        <a:srgbClr val="008000"/>
      </a:dk2>
      <a:lt2>
        <a:srgbClr val="D3F1DB"/>
      </a:lt2>
      <a:accent1>
        <a:srgbClr val="4A6D84"/>
      </a:accent1>
      <a:accent2>
        <a:srgbClr val="213329"/>
      </a:accent2>
      <a:accent3>
        <a:srgbClr val="AAC0AA"/>
      </a:accent3>
      <a:accent4>
        <a:srgbClr val="DADADA"/>
      </a:accent4>
      <a:accent5>
        <a:srgbClr val="B1BAC2"/>
      </a:accent5>
      <a:accent6>
        <a:srgbClr val="1D2D24"/>
      </a:accent6>
      <a:hlink>
        <a:srgbClr val="F0B100"/>
      </a:hlink>
      <a:folHlink>
        <a:srgbClr val="C37103"/>
      </a:folHlink>
    </a:clrScheme>
    <a:fontScheme name="Teló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ló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orte">
  <a:themeElements>
    <a:clrScheme name="Corte 4">
      <a:dk1>
        <a:srgbClr val="3A7400"/>
      </a:dk1>
      <a:lt1>
        <a:srgbClr val="FFFFFF"/>
      </a:lt1>
      <a:dk2>
        <a:srgbClr val="2E5C00"/>
      </a:dk2>
      <a:lt2>
        <a:srgbClr val="FFFFFF"/>
      </a:lt2>
      <a:accent1>
        <a:srgbClr val="79CA02"/>
      </a:accent1>
      <a:accent2>
        <a:srgbClr val="008080"/>
      </a:accent2>
      <a:accent3>
        <a:srgbClr val="ADB5AA"/>
      </a:accent3>
      <a:accent4>
        <a:srgbClr val="DADADA"/>
      </a:accent4>
      <a:accent5>
        <a:srgbClr val="BEE1AA"/>
      </a:accent5>
      <a:accent6>
        <a:srgbClr val="007373"/>
      </a:accent6>
      <a:hlink>
        <a:srgbClr val="A8DE0E"/>
      </a:hlink>
      <a:folHlink>
        <a:srgbClr val="00CC66"/>
      </a:folHlink>
    </a:clrScheme>
    <a:fontScheme name="Cor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te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te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3919</TotalTime>
  <Words>530</Words>
  <Application>Microsoft Office PowerPoint</Application>
  <PresentationFormat>Presentación en pantalla (4:3)</PresentationFormat>
  <Paragraphs>33</Paragraphs>
  <Slides>22</Slides>
  <Notes>1</Notes>
  <HiddenSlides>0</HiddenSlides>
  <MMClips>10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 Rounded MT Bold</vt:lpstr>
      <vt:lpstr>Calibri</vt:lpstr>
      <vt:lpstr>Tahoma</vt:lpstr>
      <vt:lpstr>Wingdings</vt:lpstr>
      <vt:lpstr>Telón</vt:lpstr>
      <vt:lpstr>2_Corte</vt:lpstr>
      <vt:lpstr>Concierto Fin de Curso 2009-10  “Agenda 21: TIERRA, AIRE, AGUA, FUEGO”</vt:lpstr>
      <vt:lpstr>Presentación de PowerPoint</vt:lpstr>
      <vt:lpstr>2º Y: AIRE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2º X: TIERRA</vt:lpstr>
      <vt:lpstr>Presentación de PowerPoint</vt:lpstr>
      <vt:lpstr>Presentación de PowerPoint</vt:lpstr>
      <vt:lpstr>2º V: MAR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2º W: FUEGO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Concierto Fin de Curso 2009-10 “Agenda 21 Escolar:  TIERRA, AIRE, AGUA y FUEGO”</dc:title>
  <dc:creator>Gumer</dc:creator>
  <cp:lastModifiedBy>Gumer</cp:lastModifiedBy>
  <cp:revision>55</cp:revision>
  <dcterms:created xsi:type="dcterms:W3CDTF">2010-05-29T14:02:01Z</dcterms:created>
  <dcterms:modified xsi:type="dcterms:W3CDTF">2020-11-06T16:45:19Z</dcterms:modified>
</cp:coreProperties>
</file>