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</p:sldMasterIdLst>
  <p:notesMasterIdLst>
    <p:notesMasterId r:id="rId28"/>
  </p:notesMasterIdLst>
  <p:sldIdLst>
    <p:sldId id="256" r:id="rId3"/>
    <p:sldId id="257" r:id="rId4"/>
    <p:sldId id="280" r:id="rId5"/>
    <p:sldId id="258" r:id="rId6"/>
    <p:sldId id="279" r:id="rId7"/>
    <p:sldId id="259" r:id="rId8"/>
    <p:sldId id="270" r:id="rId9"/>
    <p:sldId id="282" r:id="rId10"/>
    <p:sldId id="281" r:id="rId11"/>
    <p:sldId id="271" r:id="rId12"/>
    <p:sldId id="272" r:id="rId13"/>
    <p:sldId id="283" r:id="rId14"/>
    <p:sldId id="284" r:id="rId15"/>
    <p:sldId id="285" r:id="rId16"/>
    <p:sldId id="273" r:id="rId17"/>
    <p:sldId id="274" r:id="rId18"/>
    <p:sldId id="286" r:id="rId19"/>
    <p:sldId id="293" r:id="rId20"/>
    <p:sldId id="294" r:id="rId21"/>
    <p:sldId id="275" r:id="rId22"/>
    <p:sldId id="269" r:id="rId23"/>
    <p:sldId id="289" r:id="rId24"/>
    <p:sldId id="276" r:id="rId25"/>
    <p:sldId id="295" r:id="rId26"/>
    <p:sldId id="277" r:id="rId27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3CCA1-3E26-4A8F-AFF6-6DA57E0A1957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1DC15-6722-477A-9296-5F08A6467C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9970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1DC15-6722-477A-9296-5F08A6467C1C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9195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</p:grpSp>
      <p:sp>
        <p:nvSpPr>
          <p:cNvPr id="819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820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A77F5-3B80-4BDF-A3A5-803C1663A06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89319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E8F3EB-6270-484C-A001-1C085CBA3CE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76128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0C2B2-C505-4ACC-9676-D630FBBDF0C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48628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325A37-0B2E-4406-AD4B-88D9ACB3524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17285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</p:grpSp>
      <p:sp>
        <p:nvSpPr>
          <p:cNvPr id="11288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11289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0F862C-239C-4455-8C99-31E2BE2E792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9508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0A7783-606E-459C-9FCF-E58A6FA1EBDD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7453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534BD4-CB5E-4ADA-949A-D58A83CD5586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0566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4296CF-171B-45FC-B4A0-72F6E2BA36D7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675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3149B7-8C23-4AC8-9F9D-09E1D2B17C62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7908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4DCAA3-E2FB-48D5-95E4-CF4E092D5C27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3116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69389-4D4D-4223-9CD0-5D1BB4B63B75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0220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18D2F6-E38D-43D9-A3C5-869D863AAAA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64003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ECEC57-DBEE-49F9-95E0-FB01D1472B36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5021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DA7B8-61F6-4205-8D23-CF3FFCD626EE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4210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0F3393-C921-451D-9CCD-428DC42B8366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5694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B9FDFF-B5F4-4F9A-906E-01A391AE0949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8135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F166EF-B5DA-4332-AE8A-C24391BDC0A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26933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0F18E7-DCC8-4B93-B307-6A3B21147DE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86057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914BD-DB3F-4ACE-B69F-FD0F846ED4D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27248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F08C1B-58FA-44C9-B99E-AE94494A143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7349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AF2C64-C920-48F3-8054-043012D0D3A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43950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6885C-6143-4308-8E6F-480D869CBA9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89372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C3707-1DE0-42CC-B5D9-4D9D192EEB3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20223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7171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</p:grpSp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6193A44F-58CE-4A63-A1E4-1BB7A75D2B1E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4" r:id="rId1"/>
    <p:sldLayoutId id="2147483713" r:id="rId2"/>
    <p:sldLayoutId id="2147483712" r:id="rId3"/>
    <p:sldLayoutId id="2147483711" r:id="rId4"/>
    <p:sldLayoutId id="2147483710" r:id="rId5"/>
    <p:sldLayoutId id="2147483709" r:id="rId6"/>
    <p:sldLayoutId id="2147483708" r:id="rId7"/>
    <p:sldLayoutId id="2147483707" r:id="rId8"/>
    <p:sldLayoutId id="2147483706" r:id="rId9"/>
    <p:sldLayoutId id="2147483705" r:id="rId10"/>
    <p:sldLayoutId id="2147483704" r:id="rId11"/>
    <p:sldLayoutId id="214748370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0243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44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45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46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47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48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49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0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1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2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3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4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5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6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7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8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9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60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61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62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63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</p:grpSp>
      <p:sp>
        <p:nvSpPr>
          <p:cNvPr id="10264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65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6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67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243ECFB5-10BA-4EC4-AA41-C7EC3B7741CF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10268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5" r:id="rId1"/>
    <p:sldLayoutId id="2147483723" r:id="rId2"/>
    <p:sldLayoutId id="2147483722" r:id="rId3"/>
    <p:sldLayoutId id="2147483721" r:id="rId4"/>
    <p:sldLayoutId id="2147483720" r:id="rId5"/>
    <p:sldLayoutId id="2147483719" r:id="rId6"/>
    <p:sldLayoutId id="2147483718" r:id="rId7"/>
    <p:sldLayoutId id="2147483717" r:id="rId8"/>
    <p:sldLayoutId id="2147483716" r:id="rId9"/>
    <p:sldLayoutId id="2147483715" r:id="rId10"/>
    <p:sldLayoutId id="21474837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2.mp4"/><Relationship Id="rId1" Type="http://schemas.openxmlformats.org/officeDocument/2006/relationships/video" Target="NULL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815658" y="178812"/>
            <a:ext cx="559364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s-ES" altLang="es-E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Concierto de fin </a:t>
            </a:r>
            <a:r>
              <a:rPr lang="es-ES" altLang="es-E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curso</a:t>
            </a:r>
            <a:endParaRPr lang="es-ES" altLang="es-E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s-ES" altLang="es-ES" sz="10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s-ES" altLang="es-ES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“No me llames extranjero, ¡Contamíname!”</a:t>
            </a:r>
            <a:endParaRPr lang="es-ES" altLang="es-ES" sz="1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S" altLang="es-E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iflac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096963"/>
            <a:ext cx="5976938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3215221" y="5585868"/>
            <a:ext cx="277864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14446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s-ES" altLang="es-E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I.E.S. FELIPE II</a:t>
            </a:r>
            <a:endParaRPr lang="es-ES" altLang="es-ES" sz="1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altLang="es-E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DEPARTAMENTO DE MÚSICA</a:t>
            </a:r>
            <a:endParaRPr lang="es-ES" altLang="es-ES" sz="1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altLang="es-E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PRIMER CICLO DE E.S.O.</a:t>
            </a:r>
            <a:endParaRPr lang="es-ES" altLang="es-E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luebird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52538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00"/>
    </mc:Choice>
    <mc:Fallback xmlns="">
      <p:transition spd="slow" advTm="7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0" fill="hold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0" fill="hold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673225" y="1557338"/>
            <a:ext cx="5799138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2º W</a:t>
            </a:r>
          </a:p>
          <a:p>
            <a:pPr algn="ctr">
              <a:defRPr/>
            </a:pPr>
            <a:endParaRPr lang="es-ES" sz="6000" b="1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algn="ctr">
              <a:defRPr/>
            </a:pPr>
            <a:r>
              <a:rPr lang="es-ES" sz="8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En el zoco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484438" y="188913"/>
            <a:ext cx="39163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ES" altLang="es-ES" sz="4000" b="1"/>
              <a:t>Europa central</a:t>
            </a:r>
          </a:p>
        </p:txBody>
      </p:sp>
      <p:pic>
        <p:nvPicPr>
          <p:cNvPr id="25603" name="Picture 3" descr="EUROP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54100"/>
            <a:ext cx="7723188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amer4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europa.mp3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56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56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00" numSld="5"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4"/>
                </p:tgtEl>
              </p:cMediaNode>
            </p:audio>
            <p:audio>
              <p:cMediaNode vol="100000" numSld="5"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Saraje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765175"/>
            <a:ext cx="7132637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 descr="Sarajevo_nie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76835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Sarajevo_ver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65175"/>
            <a:ext cx="7269163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soldado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562100"/>
            <a:ext cx="5080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Tanques-de-Guer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1435100"/>
            <a:ext cx="59690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 descr="aviones_guer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25538"/>
            <a:ext cx="6119812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" presetID="21" presetClass="entr" presetSubtype="4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Croacia_Plitvice_casc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44675"/>
            <a:ext cx="5143500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bulgari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412875"/>
            <a:ext cx="63373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Ruman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41438"/>
            <a:ext cx="6478588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0" descr="serb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341438"/>
            <a:ext cx="6697663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1" descr="Salzbur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68413"/>
            <a:ext cx="703897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6" presetClass="entr" presetSubtype="2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4" presetID="39" presetClass="entr" presetSubtype="0" ac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14300" y="1557338"/>
            <a:ext cx="8918575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2º X</a:t>
            </a:r>
          </a:p>
          <a:p>
            <a:pPr algn="ctr">
              <a:defRPr/>
            </a:pPr>
            <a:endParaRPr lang="es-ES" sz="6000" b="1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algn="ctr">
              <a:defRPr/>
            </a:pPr>
            <a:r>
              <a:rPr lang="es-ES" sz="72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Sabila se Bela Loza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frica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052513"/>
            <a:ext cx="5749925" cy="567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124075" y="134938"/>
            <a:ext cx="52371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ES" altLang="es-ES" sz="4000" b="1"/>
              <a:t>África subsahariana</a:t>
            </a:r>
          </a:p>
        </p:txBody>
      </p:sp>
      <p:pic>
        <p:nvPicPr>
          <p:cNvPr id="24580" name="amer4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africa.mp3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5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45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00" numSld="4"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0"/>
                </p:tgtEl>
              </p:cMediaNode>
            </p:audio>
            <p:audio>
              <p:cMediaNode vol="93000" numSld="4"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cazado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052513"/>
            <a:ext cx="7024687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 descr="cazadore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08050"/>
            <a:ext cx="7127875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cazadores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36613"/>
            <a:ext cx="8097837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cazadores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25500"/>
            <a:ext cx="8277225" cy="562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tala_arbo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047750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 descr="oranguta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03288"/>
            <a:ext cx="70612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tal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7888"/>
            <a:ext cx="7197725" cy="512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6" presetID="16" presetClass="entr" presetSubtype="2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Africa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975"/>
            <a:ext cx="7197725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Africa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2300"/>
            <a:ext cx="7558088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Afric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88913"/>
            <a:ext cx="7564438" cy="652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 descr="p10007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748713" cy="656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9" presetID="5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440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No me llames extranjero_0001.wmv">
            <a:hlinkClick r:id="" action="ppaction://media"/>
          </p:cNvPr>
          <p:cNvPicPr>
            <a:picLocks noGrp="1" noChangeAspect="1" noChangeArrowheads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15900"/>
            <a:ext cx="8604250" cy="645318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3000"/>
    </mc:Choice>
    <mc:Fallback xmlns="">
      <p:transition spd="slow" advClick="0" advTm="25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50" fill="hold"/>
                                        <p:tgtEl>
                                          <p:spTgt spid="6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4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395413" y="1557338"/>
            <a:ext cx="6364287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2º Y</a:t>
            </a:r>
          </a:p>
          <a:p>
            <a:pPr algn="ctr">
              <a:defRPr/>
            </a:pPr>
            <a:endParaRPr lang="es-ES" sz="6000" b="1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algn="ctr">
              <a:defRPr/>
            </a:pPr>
            <a:r>
              <a:rPr lang="es-ES" sz="8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Siyahamba</a:t>
            </a:r>
          </a:p>
          <a:p>
            <a:pPr algn="ctr">
              <a:defRPr/>
            </a:pPr>
            <a:r>
              <a:rPr lang="es-ES" sz="8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Nana - Ye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3495675" y="188913"/>
            <a:ext cx="2012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ES" altLang="es-ES" sz="4000" b="1"/>
              <a:t>España</a:t>
            </a:r>
          </a:p>
        </p:txBody>
      </p:sp>
      <p:pic>
        <p:nvPicPr>
          <p:cNvPr id="27651" name="Picture 3" descr="mapaprovincias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52513"/>
            <a:ext cx="791845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amer5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ESPAÑA.mp3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76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76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00" numSld="3"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2"/>
                </p:tgtEl>
              </p:cMediaNode>
            </p:audio>
            <p:audio>
              <p:cMediaNode vol="94000" numSld="3"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nstit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196975"/>
            <a:ext cx="57150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segov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5388"/>
            <a:ext cx="71278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toled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6975"/>
            <a:ext cx="7343775" cy="434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mundo_arab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52513"/>
            <a:ext cx="7469187" cy="45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caceres_plaza_may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489825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SEVILLA - CATEDR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692150"/>
            <a:ext cx="7521575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Madrid_Puerta_Alcala_1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692150"/>
            <a:ext cx="7561263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7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16" presetClass="entr" presetSubtype="4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2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31" presetID="18" presetClass="entr" presetSubtype="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2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44675" y="1557338"/>
            <a:ext cx="5476875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2º Z</a:t>
            </a:r>
          </a:p>
          <a:p>
            <a:pPr algn="ctr">
              <a:defRPr/>
            </a:pPr>
            <a:endParaRPr lang="es-ES" sz="6000" b="1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algn="ctr">
              <a:defRPr/>
            </a:pPr>
            <a:r>
              <a:rPr lang="es-ES" sz="8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La Tarara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aminam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00" end="235.052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080" y="1412776"/>
            <a:ext cx="7740000" cy="5805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2" y="-217028"/>
            <a:ext cx="9144000" cy="242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61376"/>
      </p:ext>
    </p:extLst>
  </p:cSld>
  <p:clrMapOvr>
    <a:masterClrMapping/>
  </p:clrMapOvr>
  <p:transition advClick="0" advTm="19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2232248" y="6741368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4446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s-ES" altLang="es-E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I.E.S. FELIPE II</a:t>
            </a:r>
            <a:endParaRPr lang="es-ES" altLang="es-E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altLang="es-E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DEPARTAMENTO DE MÚSICA</a:t>
            </a:r>
          </a:p>
          <a:p>
            <a:pPr algn="ctr"/>
            <a:r>
              <a:rPr lang="es-ES" altLang="es-E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PRIMER CICLO DE E.S.O.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55576" y="5397023"/>
            <a:ext cx="85693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s-ES" sz="1200" dirty="0"/>
              <a:t>La sintonía utilizada es un fragmento de “</a:t>
            </a:r>
            <a:r>
              <a:rPr lang="es-ES" sz="1200" dirty="0" err="1"/>
              <a:t>Bluebird</a:t>
            </a:r>
            <a:r>
              <a:rPr lang="es-ES" sz="1200" dirty="0"/>
              <a:t>”, que corresponde al álbum del mismo nombre, de James </a:t>
            </a:r>
            <a:r>
              <a:rPr lang="es-ES" sz="1200" dirty="0" err="1"/>
              <a:t>Last</a:t>
            </a:r>
            <a:r>
              <a:rPr lang="es-ES" sz="1200" dirty="0"/>
              <a:t>.</a:t>
            </a:r>
          </a:p>
          <a:p>
            <a:pPr algn="just"/>
            <a:r>
              <a:rPr lang="es-ES" sz="1200" dirty="0"/>
              <a:t>La </a:t>
            </a:r>
            <a:r>
              <a:rPr lang="es-ES" sz="1200" dirty="0" smtClean="0"/>
              <a:t>canción del video </a:t>
            </a:r>
            <a:r>
              <a:rPr lang="es-ES" sz="1200" dirty="0"/>
              <a:t>“No me llames extranjero” es interpretada por el propio autor, Rafael Amor.</a:t>
            </a:r>
          </a:p>
          <a:p>
            <a:pPr algn="just"/>
            <a:r>
              <a:rPr lang="es-ES" sz="1200" dirty="0"/>
              <a:t>El karaoke “Contamíname” se ha creado a partir de la canción del mismo nombre, de Pedro Guerra.</a:t>
            </a:r>
          </a:p>
          <a:p>
            <a:pPr algn="just"/>
            <a:r>
              <a:rPr lang="es-ES" sz="1200" dirty="0"/>
              <a:t>Las imágenes se han obtenido a través de la Red de Internet.</a:t>
            </a:r>
          </a:p>
          <a:p>
            <a:pPr algn="just"/>
            <a:r>
              <a:rPr lang="es-ES" sz="1200" dirty="0"/>
              <a:t>Todo ello ha sido utilizado única y exclusivamente con finalidad educativa y sin ánimo de lucro.</a:t>
            </a:r>
          </a:p>
          <a:p>
            <a:pPr algn="just"/>
            <a:r>
              <a:rPr lang="es-ES" sz="1200" dirty="0"/>
              <a:t>En caso de que alguno de estos contenidos infrinja algún copyright, rogamos lo comuniquen y </a:t>
            </a:r>
            <a:r>
              <a:rPr lang="es-ES" sz="1200" dirty="0" smtClean="0"/>
              <a:t>será retirado.</a:t>
            </a:r>
            <a:endParaRPr lang="es-ES" sz="1200" dirty="0"/>
          </a:p>
        </p:txBody>
      </p:sp>
      <p:pic>
        <p:nvPicPr>
          <p:cNvPr id="2" name="bluebir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2616" y="3068960"/>
            <a:ext cx="609600" cy="609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696" y="1268760"/>
            <a:ext cx="5547841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8000"/>
    </mc:Choice>
    <mc:Fallback xmlns="">
      <p:transition spd="slow" advClick="0" advTm="7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0.0059 -0.2912 L -0.0059 -0.5412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-0.0059 -0.19537 L -0.0059 -0.52871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-0.00556 -0.19328 L -0.00556 -0.52662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20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14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14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4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south_america_m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908050"/>
            <a:ext cx="4452937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america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amer2.mp3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2555875" y="188913"/>
            <a:ext cx="400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ES" altLang="es-ES" sz="4000" b="1"/>
              <a:t>América Latina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7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97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000" numSld="3"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1"/>
                </p:tgtEl>
              </p:cMediaNode>
            </p:audio>
            <p:audio>
              <p:cMediaNode vol="9000" numSld="4"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mapa_provincias_ecuad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530350"/>
            <a:ext cx="4537075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bolivia_por_provinci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25538"/>
            <a:ext cx="4160838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Mapa_colomb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052513"/>
            <a:ext cx="4176713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MAPA-POLITICO-PER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052513"/>
            <a:ext cx="4378325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Venezuela_Division_Politica_Territori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2513"/>
            <a:ext cx="7056437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2" name="Picture 10" descr="Los_Andes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700213"/>
            <a:ext cx="4679950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Los_Ande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663700"/>
            <a:ext cx="5400675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Los_Ande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620713"/>
            <a:ext cx="54705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Los_Andes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23888"/>
            <a:ext cx="7197725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Los_Andes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 descr="machu-picchu-per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7677150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 descr="Los_Andes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8788"/>
            <a:ext cx="7848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26" presetID="13" presetClass="entr" presetSubtype="16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30" presetID="20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95288" y="1557338"/>
            <a:ext cx="835025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2º V</a:t>
            </a:r>
          </a:p>
          <a:p>
            <a:pPr algn="ctr">
              <a:defRPr/>
            </a:pPr>
            <a:endParaRPr lang="es-ES" sz="6000" b="1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 algn="ctr">
              <a:defRPr/>
            </a:pPr>
            <a:r>
              <a:rPr lang="es-ES" sz="8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El cóndor pasa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mundo_arab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01713"/>
            <a:ext cx="8785225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arabes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amer3.mp3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2411413" y="188913"/>
            <a:ext cx="41703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ES" altLang="es-ES" sz="4000" b="1"/>
              <a:t>El mundo árabe</a:t>
            </a: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66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6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000" numSld="3"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8"/>
                </p:tgtEl>
              </p:cMediaNode>
            </p:audio>
            <p:audio>
              <p:cMediaNode vol="4000" numSld="3"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arab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8964613" cy="62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arab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2888"/>
            <a:ext cx="86407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mundo_arab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1323975"/>
            <a:ext cx="4678362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mundo_arabe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268413"/>
            <a:ext cx="4678362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mundo_arab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25538"/>
            <a:ext cx="6985000" cy="46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mundo_arabe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52513"/>
            <a:ext cx="71977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 descr="mundo_arabe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81075"/>
            <a:ext cx="7377112" cy="491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 descr="zoco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7916862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1" descr="zoco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7993062" cy="592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 descr="zoco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4813"/>
            <a:ext cx="8097837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307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6" presetID="2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35" presetID="21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rte">
  <a:themeElements>
    <a:clrScheme name="Corte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Cor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te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te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lón">
  <a:themeElements>
    <a:clrScheme name="Telón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Teló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lón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811</TotalTime>
  <Words>187</Words>
  <Application>Microsoft Office PowerPoint</Application>
  <PresentationFormat>Presentación en pantalla (4:3)</PresentationFormat>
  <Paragraphs>37</Paragraphs>
  <Slides>25</Slides>
  <Notes>1</Notes>
  <HiddenSlides>0</HiddenSlides>
  <MMClips>14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Arial</vt:lpstr>
      <vt:lpstr>Calibri</vt:lpstr>
      <vt:lpstr>Tahoma</vt:lpstr>
      <vt:lpstr>Times New Roman</vt:lpstr>
      <vt:lpstr>Wingdings</vt:lpstr>
      <vt:lpstr>Corte</vt:lpstr>
      <vt:lpstr>Telón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Gumer</dc:creator>
  <cp:lastModifiedBy>Gumer</cp:lastModifiedBy>
  <cp:revision>44</cp:revision>
  <dcterms:created xsi:type="dcterms:W3CDTF">2009-06-07T14:50:28Z</dcterms:created>
  <dcterms:modified xsi:type="dcterms:W3CDTF">2020-11-03T16:36:07Z</dcterms:modified>
</cp:coreProperties>
</file>