
<file path=[Content_Types].xml><?xml version="1.0" encoding="utf-8"?>
<Types xmlns="http://schemas.openxmlformats.org/package/2006/content-types">
  <Default Extension="png" ContentType="image/png"/>
  <Default Extension="jfif" ContentType="image/j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  <p:sldMasterId id="2147483665" r:id="rId2"/>
    <p:sldMasterId id="2147483677" r:id="rId3"/>
    <p:sldMasterId id="2147483689" r:id="rId4"/>
    <p:sldMasterId id="2147483701" r:id="rId5"/>
    <p:sldMasterId id="2147483713" r:id="rId6"/>
    <p:sldMasterId id="2147483725" r:id="rId7"/>
  </p:sldMasterIdLst>
  <p:notesMasterIdLst>
    <p:notesMasterId r:id="rId81"/>
  </p:notesMasterIdLst>
  <p:sldIdLst>
    <p:sldId id="310" r:id="rId8"/>
    <p:sldId id="316" r:id="rId9"/>
    <p:sldId id="311" r:id="rId10"/>
    <p:sldId id="312" r:id="rId11"/>
    <p:sldId id="313" r:id="rId12"/>
    <p:sldId id="314" r:id="rId13"/>
    <p:sldId id="315" r:id="rId14"/>
    <p:sldId id="279" r:id="rId15"/>
    <p:sldId id="346" r:id="rId16"/>
    <p:sldId id="344" r:id="rId17"/>
    <p:sldId id="345" r:id="rId18"/>
    <p:sldId id="317" r:id="rId19"/>
    <p:sldId id="281" r:id="rId20"/>
    <p:sldId id="282" r:id="rId21"/>
    <p:sldId id="283" r:id="rId22"/>
    <p:sldId id="284" r:id="rId23"/>
    <p:sldId id="285" r:id="rId24"/>
    <p:sldId id="287" r:id="rId25"/>
    <p:sldId id="288" r:id="rId26"/>
    <p:sldId id="286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297" r:id="rId35"/>
    <p:sldId id="318" r:id="rId36"/>
    <p:sldId id="303" r:id="rId37"/>
    <p:sldId id="305" r:id="rId38"/>
    <p:sldId id="319" r:id="rId39"/>
    <p:sldId id="347" r:id="rId40"/>
    <p:sldId id="348" r:id="rId41"/>
    <p:sldId id="352" r:id="rId42"/>
    <p:sldId id="349" r:id="rId43"/>
    <p:sldId id="350" r:id="rId44"/>
    <p:sldId id="351" r:id="rId45"/>
    <p:sldId id="321" r:id="rId46"/>
    <p:sldId id="322" r:id="rId47"/>
    <p:sldId id="323" r:id="rId48"/>
    <p:sldId id="324" r:id="rId49"/>
    <p:sldId id="325" r:id="rId50"/>
    <p:sldId id="326" r:id="rId51"/>
    <p:sldId id="327" r:id="rId52"/>
    <p:sldId id="328" r:id="rId53"/>
    <p:sldId id="329" r:id="rId54"/>
    <p:sldId id="330" r:id="rId55"/>
    <p:sldId id="331" r:id="rId56"/>
    <p:sldId id="332" r:id="rId57"/>
    <p:sldId id="333" r:id="rId58"/>
    <p:sldId id="334" r:id="rId59"/>
    <p:sldId id="335" r:id="rId60"/>
    <p:sldId id="336" r:id="rId61"/>
    <p:sldId id="337" r:id="rId62"/>
    <p:sldId id="338" r:id="rId63"/>
    <p:sldId id="339" r:id="rId64"/>
    <p:sldId id="340" r:id="rId65"/>
    <p:sldId id="341" r:id="rId66"/>
    <p:sldId id="342" r:id="rId67"/>
    <p:sldId id="343" r:id="rId68"/>
    <p:sldId id="353" r:id="rId69"/>
    <p:sldId id="354" r:id="rId70"/>
    <p:sldId id="355" r:id="rId71"/>
    <p:sldId id="356" r:id="rId72"/>
    <p:sldId id="357" r:id="rId73"/>
    <p:sldId id="358" r:id="rId74"/>
    <p:sldId id="359" r:id="rId75"/>
    <p:sldId id="360" r:id="rId76"/>
    <p:sldId id="361" r:id="rId77"/>
    <p:sldId id="362" r:id="rId78"/>
    <p:sldId id="363" r:id="rId79"/>
    <p:sldId id="364" r:id="rId80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6633"/>
    <a:srgbClr val="FFCC99"/>
    <a:srgbClr val="F2D9BA"/>
    <a:srgbClr val="F8E8CE"/>
    <a:srgbClr val="0103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>
      <p:cViewPr varScale="1">
        <p:scale>
          <a:sx n="109" d="100"/>
          <a:sy n="109" d="100"/>
        </p:scale>
        <p:origin x="11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76" Type="http://schemas.openxmlformats.org/officeDocument/2006/relationships/slide" Target="slides/slide69.xml"/><Relationship Id="rId8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82" Type="http://schemas.openxmlformats.org/officeDocument/2006/relationships/presProps" Target="presProps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s-ES" altLang="es-E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s-ES" altLang="es-E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s-ES" altLang="es-ES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1222EBA-2994-4990-B079-32BCBA02560C}" type="slidenum">
              <a:rPr lang="es-ES" altLang="es-ES"/>
              <a:pPr/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8CB218-3DF6-4ECB-800E-DC6E54F18F69}" type="slidenum">
              <a:rPr kumimoji="0" lang="es-ES" altLang="es-E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s-ES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916919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8CB218-3DF6-4ECB-800E-DC6E54F18F69}" type="slidenum">
              <a:rPr kumimoji="0" lang="es-ES" altLang="es-E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s-ES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778406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9219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>
                <a:gd name="T0" fmla="*/ 335 w 5550"/>
                <a:gd name="T1" fmla="*/ 0 h 3216"/>
                <a:gd name="T2" fmla="*/ 333 w 5550"/>
                <a:gd name="T3" fmla="*/ 1290 h 3216"/>
                <a:gd name="T4" fmla="*/ 0 w 5550"/>
                <a:gd name="T5" fmla="*/ 1290 h 3216"/>
                <a:gd name="T6" fmla="*/ 6 w 5550"/>
                <a:gd name="T7" fmla="*/ 3210 h 3216"/>
                <a:gd name="T8" fmla="*/ 5550 w 5550"/>
                <a:gd name="T9" fmla="*/ 3216 h 3216"/>
                <a:gd name="T10" fmla="*/ 5550 w 5550"/>
                <a:gd name="T11" fmla="*/ 0 h 3216"/>
                <a:gd name="T12" fmla="*/ 335 w 5550"/>
                <a:gd name="T13" fmla="*/ 0 h 3216"/>
                <a:gd name="T14" fmla="*/ 335 w 5550"/>
                <a:gd name="T15" fmla="*/ 0 h 3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220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2182 h 2182"/>
                <a:gd name="T4" fmla="*/ 4897 w 4897"/>
                <a:gd name="T5" fmla="*/ 2182 h 2182"/>
                <a:gd name="T6" fmla="*/ 4897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221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222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223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>
                <a:gd name="T0" fmla="*/ 0 w 30"/>
                <a:gd name="T1" fmla="*/ 0 h 1416"/>
                <a:gd name="T2" fmla="*/ 0 w 30"/>
                <a:gd name="T3" fmla="*/ 1416 h 1416"/>
                <a:gd name="T4" fmla="*/ 29 w 30"/>
                <a:gd name="T5" fmla="*/ 1416 h 1416"/>
                <a:gd name="T6" fmla="*/ 30 w 30"/>
                <a:gd name="T7" fmla="*/ 27 h 1416"/>
                <a:gd name="T8" fmla="*/ 0 w 30"/>
                <a:gd name="T9" fmla="*/ 0 h 1416"/>
                <a:gd name="T10" fmla="*/ 0 w 30"/>
                <a:gd name="T11" fmla="*/ 0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224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>
                <a:gd name="T0" fmla="*/ 0 w 29"/>
                <a:gd name="T1" fmla="*/ 0 h 2161"/>
                <a:gd name="T2" fmla="*/ 0 w 29"/>
                <a:gd name="T3" fmla="*/ 2161 h 2161"/>
                <a:gd name="T4" fmla="*/ 29 w 29"/>
                <a:gd name="T5" fmla="*/ 2161 h 2161"/>
                <a:gd name="T6" fmla="*/ 27 w 29"/>
                <a:gd name="T7" fmla="*/ 27 h 2161"/>
                <a:gd name="T8" fmla="*/ 0 w 29"/>
                <a:gd name="T9" fmla="*/ 0 h 2161"/>
                <a:gd name="T10" fmla="*/ 0 w 29"/>
                <a:gd name="T11" fmla="*/ 0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9225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pPr lvl="0"/>
            <a:r>
              <a:rPr lang="es-ES" altLang="es-ES" noProof="0" smtClean="0"/>
              <a:t>Haga clic para cambiar el estilo de título	</a:t>
            </a:r>
          </a:p>
        </p:txBody>
      </p:sp>
      <p:sp>
        <p:nvSpPr>
          <p:cNvPr id="9226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s-ES" altLang="es-ES" noProof="0" smtClean="0"/>
              <a:t>Haga clic para modificar el estilo de subtítulo del patrón</a:t>
            </a:r>
          </a:p>
        </p:txBody>
      </p:sp>
      <p:sp>
        <p:nvSpPr>
          <p:cNvPr id="9227" name="Rectangle 11"/>
          <p:cNvSpPr>
            <a:spLocks noGrp="1" noChangeArrowheads="1"/>
          </p:cNvSpPr>
          <p:nvPr>
            <p:ph type="dt" sz="quarter" idx="2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9228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9229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04829DB-25B0-4F37-915C-86B80B0F0C09}" type="slidenum">
              <a:rPr lang="es-ES" altLang="es-ES"/>
              <a:pPr/>
              <a:t>‹Nº›</a:t>
            </a:fld>
            <a:endParaRPr lang="es-ES" altLang="es-ES"/>
          </a:p>
        </p:txBody>
      </p:sp>
    </p:spTree>
  </p:cSld>
  <p:clrMapOvr>
    <a:masterClrMapping/>
  </p:clrMapOvr>
  <p:transition advTm="4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846AE1-A76F-452F-B9D7-0E8F06B011AF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232701529"/>
      </p:ext>
    </p:extLst>
  </p:cSld>
  <p:clrMapOvr>
    <a:masterClrMapping/>
  </p:clrMapOvr>
  <p:transition advTm="4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0A662D-6C5D-439C-9315-C8129E766C8E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478359794"/>
      </p:ext>
    </p:extLst>
  </p:cSld>
  <p:clrMapOvr>
    <a:masterClrMapping/>
  </p:clrMapOvr>
  <p:transition advTm="4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 descr="Large confetti"/>
          <p:cNvSpPr>
            <a:spLocks noChangeArrowheads="1"/>
          </p:cNvSpPr>
          <p:nvPr/>
        </p:nvSpPr>
        <p:spPr bwMode="ltGray">
          <a:xfrm>
            <a:off x="484188" y="1549400"/>
            <a:ext cx="8158162" cy="1689100"/>
          </a:xfrm>
          <a:prstGeom prst="rect">
            <a:avLst/>
          </a:prstGeom>
          <a:pattFill prst="lgConfetti">
            <a:fgClr>
              <a:schemeClr val="accent2">
                <a:alpha val="50000"/>
              </a:schemeClr>
            </a:fgClr>
            <a:bgClr>
              <a:schemeClr val="folHlink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1" lang="es-ES" altLang="es-ES" sz="2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ltGray">
          <a:xfrm>
            <a:off x="228600" y="3206750"/>
            <a:ext cx="8686800" cy="7778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1" lang="es-ES" altLang="es-ES" sz="2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ltGray">
          <a:xfrm>
            <a:off x="228600" y="1482725"/>
            <a:ext cx="8686800" cy="7778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1" lang="es-ES" altLang="es-ES" sz="2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ltGray">
          <a:xfrm>
            <a:off x="8623300" y="1246188"/>
            <a:ext cx="77788" cy="22352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1" lang="es-ES" altLang="es-ES" sz="2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ltGray">
          <a:xfrm>
            <a:off x="434975" y="1252538"/>
            <a:ext cx="77788" cy="22352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1" lang="es-ES" altLang="es-ES" sz="2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55" name="AutoShape 7"/>
          <p:cNvSpPr>
            <a:spLocks noChangeArrowheads="1"/>
          </p:cNvSpPr>
          <p:nvPr/>
        </p:nvSpPr>
        <p:spPr bwMode="ltGray">
          <a:xfrm>
            <a:off x="2830513" y="5783263"/>
            <a:ext cx="3481387" cy="77787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1" lang="es-ES" altLang="es-ES" sz="2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ctrTitle"/>
          </p:nvPr>
        </p:nvSpPr>
        <p:spPr bwMode="blackGray">
          <a:xfrm>
            <a:off x="685800" y="1752600"/>
            <a:ext cx="7772400" cy="1143000"/>
          </a:xfr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 altLang="es-ES" noProof="0" smtClean="0"/>
              <a:t>Haga clic para modificar el estilo de título del patrón</a:t>
            </a: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465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s-ES" altLang="es-ES" noProof="0" smtClean="0"/>
              <a:t>Haga clic para modificar el estilo de subtítulo del patrón</a:t>
            </a:r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4B91DC6-A158-4021-996D-B1FA2CA05C2B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85725798"/>
      </p:ext>
    </p:extLst>
  </p:cSld>
  <p:clrMapOvr>
    <a:masterClrMapping/>
  </p:clrMapOvr>
  <p:transition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313515-2FD3-49D3-82A1-2FA275CC76C4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483356547"/>
      </p:ext>
    </p:extLst>
  </p:cSld>
  <p:clrMapOvr>
    <a:masterClrMapping/>
  </p:clrMapOvr>
  <p:transition advClick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6F1E9E-CC3D-4451-80B7-3EF35B118A55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137815481"/>
      </p:ext>
    </p:extLst>
  </p:cSld>
  <p:clrMapOvr>
    <a:masterClrMapping/>
  </p:clrMapOvr>
  <p:transition advClick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3810000" cy="41910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3810000" cy="41910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D46671-C898-4D3E-A7B1-01A9EF596159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696469139"/>
      </p:ext>
    </p:extLst>
  </p:cSld>
  <p:clrMapOvr>
    <a:masterClrMapping/>
  </p:clrMapOvr>
  <p:transition advClick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0BEFBD-C6A0-4532-BF7E-C879218C846A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030367980"/>
      </p:ext>
    </p:extLst>
  </p:cSld>
  <p:clrMapOvr>
    <a:masterClrMapping/>
  </p:clrMapOvr>
  <p:transition advClick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15EA97-B6A6-4741-A270-16AE2A31C4CF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404482658"/>
      </p:ext>
    </p:extLst>
  </p:cSld>
  <p:clrMapOvr>
    <a:masterClrMapping/>
  </p:clrMapOvr>
  <p:transition advClick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757EC3-595B-4819-B149-904E1FDBA66F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81290703"/>
      </p:ext>
    </p:extLst>
  </p:cSld>
  <p:clrMapOvr>
    <a:masterClrMapping/>
  </p:clrMapOvr>
  <p:transition advClick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AC7B72-F1C3-455D-8E9E-5BDD324C2DB7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097740667"/>
      </p:ext>
    </p:extLst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FD992C-4F49-4AF9-89D0-D292765D852A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084638858"/>
      </p:ext>
    </p:extLst>
  </p:cSld>
  <p:clrMapOvr>
    <a:masterClrMapping/>
  </p:clrMapOvr>
  <p:transition advTm="400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CF8C0D-5182-4479-96E6-98CC10125037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720987858"/>
      </p:ext>
    </p:extLst>
  </p:cSld>
  <p:clrMapOvr>
    <a:masterClrMapping/>
  </p:clrMapOvr>
  <p:transition advClick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187566-333C-4ABA-9CBA-0A551264A8C2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456430528"/>
      </p:ext>
    </p:extLst>
  </p:cSld>
  <p:clrMapOvr>
    <a:masterClrMapping/>
  </p:clrMapOvr>
  <p:transition advClick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821488" y="284163"/>
            <a:ext cx="2044700" cy="5811837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284163"/>
            <a:ext cx="5983288" cy="581183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0A596A-769C-4076-8B3E-17B97956D7D8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315691019"/>
      </p:ext>
    </p:extLst>
  </p:cSld>
  <p:clrMapOvr>
    <a:masterClrMapping/>
  </p:clrMapOvr>
  <p:transition advClick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38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65539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5540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5541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5542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5543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5544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5545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5546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5547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5548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5549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5550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5551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5552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5553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5554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5555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5556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5557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5558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>
                <a:gd name="T0" fmla="*/ 5700 w 5760"/>
                <a:gd name="T1" fmla="*/ 86 h 445"/>
                <a:gd name="T2" fmla="*/ 5508 w 5760"/>
                <a:gd name="T3" fmla="*/ 86 h 445"/>
                <a:gd name="T4" fmla="*/ 5454 w 5760"/>
                <a:gd name="T5" fmla="*/ 76 h 445"/>
                <a:gd name="T6" fmla="*/ 5448 w 5760"/>
                <a:gd name="T7" fmla="*/ 65 h 445"/>
                <a:gd name="T8" fmla="*/ 5442 w 5760"/>
                <a:gd name="T9" fmla="*/ 44 h 445"/>
                <a:gd name="T10" fmla="*/ 5414 w 5760"/>
                <a:gd name="T11" fmla="*/ 18 h 445"/>
                <a:gd name="T12" fmla="*/ 5332 w 5760"/>
                <a:gd name="T13" fmla="*/ 7 h 445"/>
                <a:gd name="T14" fmla="*/ 5051 w 5760"/>
                <a:gd name="T15" fmla="*/ 22 h 445"/>
                <a:gd name="T16" fmla="*/ 4986 w 5760"/>
                <a:gd name="T17" fmla="*/ 55 h 445"/>
                <a:gd name="T18" fmla="*/ 4854 w 5760"/>
                <a:gd name="T19" fmla="*/ 102 h 445"/>
                <a:gd name="T20" fmla="*/ 4740 w 5760"/>
                <a:gd name="T21" fmla="*/ 112 h 445"/>
                <a:gd name="T22" fmla="*/ 4662 w 5760"/>
                <a:gd name="T23" fmla="*/ 91 h 445"/>
                <a:gd name="T24" fmla="*/ 4598 w 5760"/>
                <a:gd name="T25" fmla="*/ 25 h 445"/>
                <a:gd name="T26" fmla="*/ 4514 w 5760"/>
                <a:gd name="T27" fmla="*/ 9 h 445"/>
                <a:gd name="T28" fmla="*/ 4410 w 5760"/>
                <a:gd name="T29" fmla="*/ 39 h 445"/>
                <a:gd name="T30" fmla="*/ 4236 w 5760"/>
                <a:gd name="T31" fmla="*/ 81 h 445"/>
                <a:gd name="T32" fmla="*/ 4020 w 5760"/>
                <a:gd name="T33" fmla="*/ 102 h 445"/>
                <a:gd name="T34" fmla="*/ 3810 w 5760"/>
                <a:gd name="T35" fmla="*/ 102 h 445"/>
                <a:gd name="T36" fmla="*/ 3654 w 5760"/>
                <a:gd name="T37" fmla="*/ 76 h 445"/>
                <a:gd name="T38" fmla="*/ 3594 w 5760"/>
                <a:gd name="T39" fmla="*/ 50 h 445"/>
                <a:gd name="T40" fmla="*/ 3528 w 5760"/>
                <a:gd name="T41" fmla="*/ 44 h 445"/>
                <a:gd name="T42" fmla="*/ 3480 w 5760"/>
                <a:gd name="T43" fmla="*/ 55 h 445"/>
                <a:gd name="T44" fmla="*/ 3420 w 5760"/>
                <a:gd name="T45" fmla="*/ 76 h 445"/>
                <a:gd name="T46" fmla="*/ 3048 w 5760"/>
                <a:gd name="T47" fmla="*/ 112 h 445"/>
                <a:gd name="T48" fmla="*/ 2844 w 5760"/>
                <a:gd name="T49" fmla="*/ 128 h 445"/>
                <a:gd name="T50" fmla="*/ 2742 w 5760"/>
                <a:gd name="T51" fmla="*/ 117 h 445"/>
                <a:gd name="T52" fmla="*/ 2710 w 5760"/>
                <a:gd name="T53" fmla="*/ 56 h 445"/>
                <a:gd name="T54" fmla="*/ 2658 w 5760"/>
                <a:gd name="T55" fmla="*/ 50 h 445"/>
                <a:gd name="T56" fmla="*/ 2558 w 5760"/>
                <a:gd name="T57" fmla="*/ 95 h 445"/>
                <a:gd name="T58" fmla="*/ 2444 w 5760"/>
                <a:gd name="T59" fmla="*/ 109 h 445"/>
                <a:gd name="T60" fmla="*/ 2322 w 5760"/>
                <a:gd name="T61" fmla="*/ 91 h 445"/>
                <a:gd name="T62" fmla="*/ 2274 w 5760"/>
                <a:gd name="T63" fmla="*/ 70 h 445"/>
                <a:gd name="T64" fmla="*/ 2185 w 5760"/>
                <a:gd name="T65" fmla="*/ 3 h 445"/>
                <a:gd name="T66" fmla="*/ 2048 w 5760"/>
                <a:gd name="T67" fmla="*/ 64 h 445"/>
                <a:gd name="T68" fmla="*/ 1794 w 5760"/>
                <a:gd name="T69" fmla="*/ 102 h 445"/>
                <a:gd name="T70" fmla="*/ 1560 w 5760"/>
                <a:gd name="T71" fmla="*/ 91 h 445"/>
                <a:gd name="T72" fmla="*/ 1482 w 5760"/>
                <a:gd name="T73" fmla="*/ 76 h 445"/>
                <a:gd name="T74" fmla="*/ 1428 w 5760"/>
                <a:gd name="T75" fmla="*/ 50 h 445"/>
                <a:gd name="T76" fmla="*/ 1374 w 5760"/>
                <a:gd name="T77" fmla="*/ 44 h 445"/>
                <a:gd name="T78" fmla="*/ 1308 w 5760"/>
                <a:gd name="T79" fmla="*/ 55 h 445"/>
                <a:gd name="T80" fmla="*/ 1140 w 5760"/>
                <a:gd name="T81" fmla="*/ 107 h 445"/>
                <a:gd name="T82" fmla="*/ 948 w 5760"/>
                <a:gd name="T83" fmla="*/ 143 h 445"/>
                <a:gd name="T84" fmla="*/ 708 w 5760"/>
                <a:gd name="T85" fmla="*/ 138 h 445"/>
                <a:gd name="T86" fmla="*/ 534 w 5760"/>
                <a:gd name="T87" fmla="*/ 96 h 445"/>
                <a:gd name="T88" fmla="*/ 444 w 5760"/>
                <a:gd name="T89" fmla="*/ 55 h 445"/>
                <a:gd name="T90" fmla="*/ 396 w 5760"/>
                <a:gd name="T91" fmla="*/ 34 h 445"/>
                <a:gd name="T92" fmla="*/ 378 w 5760"/>
                <a:gd name="T93" fmla="*/ 39 h 445"/>
                <a:gd name="T94" fmla="*/ 342 w 5760"/>
                <a:gd name="T95" fmla="*/ 70 h 445"/>
                <a:gd name="T96" fmla="*/ 288 w 5760"/>
                <a:gd name="T97" fmla="*/ 96 h 445"/>
                <a:gd name="T98" fmla="*/ 192 w 5760"/>
                <a:gd name="T99" fmla="*/ 112 h 445"/>
                <a:gd name="T100" fmla="*/ 90 w 5760"/>
                <a:gd name="T101" fmla="*/ 112 h 445"/>
                <a:gd name="T102" fmla="*/ 0 w 5760"/>
                <a:gd name="T103" fmla="*/ 96 h 445"/>
                <a:gd name="T104" fmla="*/ 5760 w 5760"/>
                <a:gd name="T105" fmla="*/ 445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  <a:lnTo>
                    <a:pt x="576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11E8C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5559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>
                <a:gd name="T0" fmla="*/ 4993 w 5770"/>
                <a:gd name="T1" fmla="*/ 66 h 174"/>
                <a:gd name="T2" fmla="*/ 4771 w 5770"/>
                <a:gd name="T3" fmla="*/ 132 h 174"/>
                <a:gd name="T4" fmla="*/ 4640 w 5770"/>
                <a:gd name="T5" fmla="*/ 96 h 174"/>
                <a:gd name="T6" fmla="*/ 4598 w 5770"/>
                <a:gd name="T7" fmla="*/ 36 h 174"/>
                <a:gd name="T8" fmla="*/ 4478 w 5770"/>
                <a:gd name="T9" fmla="*/ 30 h 174"/>
                <a:gd name="T10" fmla="*/ 4186 w 5770"/>
                <a:gd name="T11" fmla="*/ 108 h 174"/>
                <a:gd name="T12" fmla="*/ 3815 w 5770"/>
                <a:gd name="T13" fmla="*/ 120 h 174"/>
                <a:gd name="T14" fmla="*/ 3617 w 5770"/>
                <a:gd name="T15" fmla="*/ 72 h 174"/>
                <a:gd name="T16" fmla="*/ 3510 w 5770"/>
                <a:gd name="T17" fmla="*/ 60 h 174"/>
                <a:gd name="T18" fmla="*/ 3336 w 5770"/>
                <a:gd name="T19" fmla="*/ 96 h 174"/>
                <a:gd name="T20" fmla="*/ 2846 w 5770"/>
                <a:gd name="T21" fmla="*/ 150 h 174"/>
                <a:gd name="T22" fmla="*/ 2703 w 5770"/>
                <a:gd name="T23" fmla="*/ 96 h 174"/>
                <a:gd name="T24" fmla="*/ 2619 w 5770"/>
                <a:gd name="T25" fmla="*/ 90 h 174"/>
                <a:gd name="T26" fmla="*/ 2416 w 5770"/>
                <a:gd name="T27" fmla="*/ 132 h 174"/>
                <a:gd name="T28" fmla="*/ 2278 w 5770"/>
                <a:gd name="T29" fmla="*/ 84 h 174"/>
                <a:gd name="T30" fmla="*/ 2151 w 5770"/>
                <a:gd name="T31" fmla="*/ 36 h 174"/>
                <a:gd name="T32" fmla="*/ 1947 w 5770"/>
                <a:gd name="T33" fmla="*/ 120 h 174"/>
                <a:gd name="T34" fmla="*/ 1525 w 5770"/>
                <a:gd name="T35" fmla="*/ 102 h 174"/>
                <a:gd name="T36" fmla="*/ 1429 w 5770"/>
                <a:gd name="T37" fmla="*/ 60 h 174"/>
                <a:gd name="T38" fmla="*/ 1333 w 5770"/>
                <a:gd name="T39" fmla="*/ 60 h 174"/>
                <a:gd name="T40" fmla="*/ 1058 w 5770"/>
                <a:gd name="T41" fmla="*/ 150 h 174"/>
                <a:gd name="T42" fmla="*/ 652 w 5770"/>
                <a:gd name="T43" fmla="*/ 150 h 174"/>
                <a:gd name="T44" fmla="*/ 442 w 5770"/>
                <a:gd name="T45" fmla="*/ 66 h 174"/>
                <a:gd name="T46" fmla="*/ 377 w 5770"/>
                <a:gd name="T47" fmla="*/ 48 h 174"/>
                <a:gd name="T48" fmla="*/ 305 w 5770"/>
                <a:gd name="T49" fmla="*/ 108 h 174"/>
                <a:gd name="T50" fmla="*/ 144 w 5770"/>
                <a:gd name="T51" fmla="*/ 138 h 174"/>
                <a:gd name="T52" fmla="*/ 0 w 5770"/>
                <a:gd name="T53" fmla="*/ 96 h 174"/>
                <a:gd name="T54" fmla="*/ 167 w 5770"/>
                <a:gd name="T55" fmla="*/ 120 h 174"/>
                <a:gd name="T56" fmla="*/ 323 w 5770"/>
                <a:gd name="T57" fmla="*/ 84 h 174"/>
                <a:gd name="T58" fmla="*/ 383 w 5770"/>
                <a:gd name="T59" fmla="*/ 24 h 174"/>
                <a:gd name="T60" fmla="*/ 460 w 5770"/>
                <a:gd name="T61" fmla="*/ 60 h 174"/>
                <a:gd name="T62" fmla="*/ 706 w 5770"/>
                <a:gd name="T63" fmla="*/ 144 h 174"/>
                <a:gd name="T64" fmla="*/ 1100 w 5770"/>
                <a:gd name="T65" fmla="*/ 120 h 174"/>
                <a:gd name="T66" fmla="*/ 1345 w 5770"/>
                <a:gd name="T67" fmla="*/ 36 h 174"/>
                <a:gd name="T68" fmla="*/ 1441 w 5770"/>
                <a:gd name="T69" fmla="*/ 48 h 174"/>
                <a:gd name="T70" fmla="*/ 1561 w 5770"/>
                <a:gd name="T71" fmla="*/ 90 h 174"/>
                <a:gd name="T72" fmla="*/ 1971 w 5770"/>
                <a:gd name="T73" fmla="*/ 96 h 174"/>
                <a:gd name="T74" fmla="*/ 2235 w 5770"/>
                <a:gd name="T75" fmla="*/ 3 h 174"/>
                <a:gd name="T76" fmla="*/ 2350 w 5770"/>
                <a:gd name="T77" fmla="*/ 102 h 174"/>
                <a:gd name="T78" fmla="*/ 2559 w 5770"/>
                <a:gd name="T79" fmla="*/ 96 h 174"/>
                <a:gd name="T80" fmla="*/ 2715 w 5770"/>
                <a:gd name="T81" fmla="*/ 24 h 174"/>
                <a:gd name="T82" fmla="*/ 2792 w 5770"/>
                <a:gd name="T83" fmla="*/ 132 h 174"/>
                <a:gd name="T84" fmla="*/ 3127 w 5770"/>
                <a:gd name="T85" fmla="*/ 102 h 174"/>
                <a:gd name="T86" fmla="*/ 3486 w 5770"/>
                <a:gd name="T87" fmla="*/ 48 h 174"/>
                <a:gd name="T88" fmla="*/ 3582 w 5770"/>
                <a:gd name="T89" fmla="*/ 42 h 174"/>
                <a:gd name="T90" fmla="*/ 3731 w 5770"/>
                <a:gd name="T91" fmla="*/ 90 h 174"/>
                <a:gd name="T92" fmla="*/ 4078 w 5770"/>
                <a:gd name="T93" fmla="*/ 102 h 174"/>
                <a:gd name="T94" fmla="*/ 4419 w 5770"/>
                <a:gd name="T95" fmla="*/ 30 h 174"/>
                <a:gd name="T96" fmla="*/ 4574 w 5770"/>
                <a:gd name="T97" fmla="*/ 6 h 174"/>
                <a:gd name="T98" fmla="*/ 4628 w 5770"/>
                <a:gd name="T99" fmla="*/ 60 h 174"/>
                <a:gd name="T100" fmla="*/ 4724 w 5770"/>
                <a:gd name="T101" fmla="*/ 108 h 174"/>
                <a:gd name="T102" fmla="*/ 4927 w 5770"/>
                <a:gd name="T103" fmla="*/ 84 h 174"/>
                <a:gd name="T104" fmla="*/ 5118 w 5770"/>
                <a:gd name="T105" fmla="*/ 14 h 174"/>
                <a:gd name="T106" fmla="*/ 5280 w 5770"/>
                <a:gd name="T107" fmla="*/ 9 h 174"/>
                <a:gd name="T108" fmla="*/ 5453 w 5770"/>
                <a:gd name="T109" fmla="*/ 36 h 174"/>
                <a:gd name="T110" fmla="*/ 5465 w 5770"/>
                <a:gd name="T111" fmla="*/ 72 h 174"/>
                <a:gd name="T112" fmla="*/ 5656 w 5770"/>
                <a:gd name="T113" fmla="*/ 90 h 174"/>
                <a:gd name="T114" fmla="*/ 5710 w 5770"/>
                <a:gd name="T115" fmla="*/ 102 h 174"/>
                <a:gd name="T116" fmla="*/ 5477 w 5770"/>
                <a:gd name="T117" fmla="*/ 90 h 174"/>
                <a:gd name="T118" fmla="*/ 5453 w 5770"/>
                <a:gd name="T119" fmla="*/ 60 h 174"/>
                <a:gd name="T120" fmla="*/ 5393 w 5770"/>
                <a:gd name="T121" fmla="*/ 30 h 174"/>
                <a:gd name="T122" fmla="*/ 5219 w 5770"/>
                <a:gd name="T123" fmla="*/ 2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65560" name="Rectangle 2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s-ES" altLang="es-ES" noProof="0" smtClean="0"/>
              <a:t>Haga clic para cambiar el estilo de título	</a:t>
            </a:r>
          </a:p>
        </p:txBody>
      </p:sp>
      <p:sp>
        <p:nvSpPr>
          <p:cNvPr id="65561" name="Rectangle 2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s-ES" altLang="es-ES" noProof="0" smtClean="0"/>
              <a:t>Haga clic para modificar el estilo de subtítulo del patrón</a:t>
            </a:r>
          </a:p>
        </p:txBody>
      </p:sp>
      <p:sp>
        <p:nvSpPr>
          <p:cNvPr id="65562" name="Rectangle 26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5563" name="Rectangle 2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5564" name="Rectangle 2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CE4609CD-44E8-4F13-AC78-91A819F89AE4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615942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B4F25C1-3EA2-4DFD-9F3A-7C32F6E3E5E9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380259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4A423B4-4F6F-4E3B-B041-BF77658CFCDB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9321781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F4CA521-C1A0-4314-ABAD-3401257AB1DE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029238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pie de página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0C3DD52-D818-4026-A1C3-0A1E96FE7486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9" name="Marcador de fecha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7612531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A0EE521-E0EE-4260-AE07-F9F47EF05744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4378689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6D90198-11C4-415A-9B4F-5697AD23C71B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280732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8F4B4B-9A5D-4EBB-A40C-583D312FE15A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25661277"/>
      </p:ext>
    </p:extLst>
  </p:cSld>
  <p:clrMapOvr>
    <a:masterClrMapping/>
  </p:clrMapOvr>
  <p:transition advTm="400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1EC45C7-2058-47E9-885E-8510CD8927EC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5827107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DE5033F-65E8-4B3C-B9EF-5D89849A215E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3802338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3F992FC-C9FF-40C9-9CFC-162535DE6724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9488295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31F5D75-FE68-4E28-9124-1B00D349D1EC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1185156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319089" y="1752602"/>
            <a:ext cx="8824912" cy="5129213"/>
            <a:chOff x="201" y="1104"/>
            <a:chExt cx="5559" cy="3231"/>
          </a:xfrm>
        </p:grpSpPr>
        <p:sp>
          <p:nvSpPr>
            <p:cNvPr id="9219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>
                <a:gd name="T0" fmla="*/ 335 w 5550"/>
                <a:gd name="T1" fmla="*/ 0 h 3216"/>
                <a:gd name="T2" fmla="*/ 333 w 5550"/>
                <a:gd name="T3" fmla="*/ 1290 h 3216"/>
                <a:gd name="T4" fmla="*/ 0 w 5550"/>
                <a:gd name="T5" fmla="*/ 1290 h 3216"/>
                <a:gd name="T6" fmla="*/ 6 w 5550"/>
                <a:gd name="T7" fmla="*/ 3210 h 3216"/>
                <a:gd name="T8" fmla="*/ 5550 w 5550"/>
                <a:gd name="T9" fmla="*/ 3216 h 3216"/>
                <a:gd name="T10" fmla="*/ 5550 w 5550"/>
                <a:gd name="T11" fmla="*/ 0 h 3216"/>
                <a:gd name="T12" fmla="*/ 335 w 5550"/>
                <a:gd name="T13" fmla="*/ 0 h 3216"/>
                <a:gd name="T14" fmla="*/ 335 w 5550"/>
                <a:gd name="T15" fmla="*/ 0 h 3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9220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2182 h 2182"/>
                <a:gd name="T4" fmla="*/ 4897 w 4897"/>
                <a:gd name="T5" fmla="*/ 2182 h 2182"/>
                <a:gd name="T6" fmla="*/ 4897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9221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9222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9223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>
                <a:gd name="T0" fmla="*/ 0 w 30"/>
                <a:gd name="T1" fmla="*/ 0 h 1416"/>
                <a:gd name="T2" fmla="*/ 0 w 30"/>
                <a:gd name="T3" fmla="*/ 1416 h 1416"/>
                <a:gd name="T4" fmla="*/ 29 w 30"/>
                <a:gd name="T5" fmla="*/ 1416 h 1416"/>
                <a:gd name="T6" fmla="*/ 30 w 30"/>
                <a:gd name="T7" fmla="*/ 27 h 1416"/>
                <a:gd name="T8" fmla="*/ 0 w 30"/>
                <a:gd name="T9" fmla="*/ 0 h 1416"/>
                <a:gd name="T10" fmla="*/ 0 w 30"/>
                <a:gd name="T11" fmla="*/ 0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9224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>
                <a:gd name="T0" fmla="*/ 0 w 29"/>
                <a:gd name="T1" fmla="*/ 0 h 2161"/>
                <a:gd name="T2" fmla="*/ 0 w 29"/>
                <a:gd name="T3" fmla="*/ 2161 h 2161"/>
                <a:gd name="T4" fmla="*/ 29 w 29"/>
                <a:gd name="T5" fmla="*/ 2161 h 2161"/>
                <a:gd name="T6" fmla="*/ 27 w 29"/>
                <a:gd name="T7" fmla="*/ 27 h 2161"/>
                <a:gd name="T8" fmla="*/ 0 w 29"/>
                <a:gd name="T9" fmla="*/ 0 h 2161"/>
                <a:gd name="T10" fmla="*/ 0 w 29"/>
                <a:gd name="T11" fmla="*/ 0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 sz="1350"/>
            </a:p>
          </p:txBody>
        </p:sp>
      </p:grpSp>
      <p:sp>
        <p:nvSpPr>
          <p:cNvPr id="9225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2"/>
            <a:ext cx="7772400" cy="1736725"/>
          </a:xfrm>
        </p:spPr>
        <p:txBody>
          <a:bodyPr anchor="t"/>
          <a:lstStyle>
            <a:lvl1pPr>
              <a:defRPr sz="4050"/>
            </a:lvl1pPr>
          </a:lstStyle>
          <a:p>
            <a:pPr lvl="0"/>
            <a:r>
              <a:rPr lang="es-ES" altLang="es-ES" noProof="0" smtClean="0"/>
              <a:t>Haga clic para cambiar el estilo de título	</a:t>
            </a:r>
          </a:p>
        </p:txBody>
      </p:sp>
      <p:sp>
        <p:nvSpPr>
          <p:cNvPr id="9226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s-ES" altLang="es-ES" noProof="0" smtClean="0"/>
              <a:t>Haga clic para modificar el estilo de subtítulo del patrón</a:t>
            </a:r>
          </a:p>
        </p:txBody>
      </p:sp>
      <p:sp>
        <p:nvSpPr>
          <p:cNvPr id="9227" name="Rectangle 11"/>
          <p:cNvSpPr>
            <a:spLocks noGrp="1" noChangeArrowheads="1"/>
          </p:cNvSpPr>
          <p:nvPr>
            <p:ph type="dt" sz="quarter" idx="2"/>
          </p:nvPr>
        </p:nvSpPr>
        <p:spPr>
          <a:xfrm>
            <a:off x="990601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9228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9229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04829DB-25B0-4F37-915C-86B80B0F0C09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76802022"/>
      </p:ext>
    </p:extLst>
  </p:cSld>
  <p:clrMapOvr>
    <a:masterClrMapping/>
  </p:clrMapOvr>
  <p:transition advTm="400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FD992C-4F49-4AF9-89D0-D292765D852A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921806280"/>
      </p:ext>
    </p:extLst>
  </p:cSld>
  <p:clrMapOvr>
    <a:masterClrMapping/>
  </p:clrMapOvr>
  <p:transition advTm="400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8F4B4B-9A5D-4EBB-A40C-583D312FE15A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943604496"/>
      </p:ext>
    </p:extLst>
  </p:cSld>
  <p:clrMapOvr>
    <a:masterClrMapping/>
  </p:clrMapOvr>
  <p:transition advTm="400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1" y="1905000"/>
            <a:ext cx="3927475" cy="419100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918076" y="1905000"/>
            <a:ext cx="3927475" cy="419100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E56A22-E5E4-4DEB-A940-BD39A300B9B7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313748917"/>
      </p:ext>
    </p:extLst>
  </p:cSld>
  <p:clrMapOvr>
    <a:masterClrMapping/>
  </p:clrMapOvr>
  <p:transition advTm="400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CF1F2F-1427-4797-A9EF-62BABF13CA9A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544075256"/>
      </p:ext>
    </p:extLst>
  </p:cSld>
  <p:clrMapOvr>
    <a:masterClrMapping/>
  </p:clrMapOvr>
  <p:transition advTm="400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81DA99-8132-43B7-A945-E603A73B43E3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883647080"/>
      </p:ext>
    </p:extLst>
  </p:cSld>
  <p:clrMapOvr>
    <a:masterClrMapping/>
  </p:clrMapOvr>
  <p:transition advTm="4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E56A22-E5E4-4DEB-A940-BD39A300B9B7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246072573"/>
      </p:ext>
    </p:extLst>
  </p:cSld>
  <p:clrMapOvr>
    <a:masterClrMapping/>
  </p:clrMapOvr>
  <p:transition advTm="400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40B8C5-ECE7-4481-A8B7-F2E30228DABD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094090421"/>
      </p:ext>
    </p:extLst>
  </p:cSld>
  <p:clrMapOvr>
    <a:masterClrMapping/>
  </p:clrMapOvr>
  <p:transition advTm="400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06770B-550A-46F3-83E4-6678DBE879ED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595062690"/>
      </p:ext>
    </p:extLst>
  </p:cSld>
  <p:clrMapOvr>
    <a:masterClrMapping/>
  </p:clrMapOvr>
  <p:transition advTm="400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2F3C1-4CAB-416D-B107-0C978344CC81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53689434"/>
      </p:ext>
    </p:extLst>
  </p:cSld>
  <p:clrMapOvr>
    <a:masterClrMapping/>
  </p:clrMapOvr>
  <p:transition advTm="400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846AE1-A76F-452F-B9D7-0E8F06B011AF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302925395"/>
      </p:ext>
    </p:extLst>
  </p:cSld>
  <p:clrMapOvr>
    <a:masterClrMapping/>
  </p:clrMapOvr>
  <p:transition advTm="400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48463" y="244477"/>
            <a:ext cx="2097087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1" y="244477"/>
            <a:ext cx="6138863" cy="5851525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0A662D-6C5D-439C-9315-C8129E766C8E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346653627"/>
      </p:ext>
    </p:extLst>
  </p:cSld>
  <p:clrMapOvr>
    <a:masterClrMapping/>
  </p:clrMapOvr>
  <p:transition advTm="400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319089" y="1752602"/>
            <a:ext cx="8824912" cy="5129213"/>
            <a:chOff x="201" y="1104"/>
            <a:chExt cx="5559" cy="3231"/>
          </a:xfrm>
        </p:grpSpPr>
        <p:sp>
          <p:nvSpPr>
            <p:cNvPr id="9219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>
                <a:gd name="T0" fmla="*/ 335 w 5550"/>
                <a:gd name="T1" fmla="*/ 0 h 3216"/>
                <a:gd name="T2" fmla="*/ 333 w 5550"/>
                <a:gd name="T3" fmla="*/ 1290 h 3216"/>
                <a:gd name="T4" fmla="*/ 0 w 5550"/>
                <a:gd name="T5" fmla="*/ 1290 h 3216"/>
                <a:gd name="T6" fmla="*/ 6 w 5550"/>
                <a:gd name="T7" fmla="*/ 3210 h 3216"/>
                <a:gd name="T8" fmla="*/ 5550 w 5550"/>
                <a:gd name="T9" fmla="*/ 3216 h 3216"/>
                <a:gd name="T10" fmla="*/ 5550 w 5550"/>
                <a:gd name="T11" fmla="*/ 0 h 3216"/>
                <a:gd name="T12" fmla="*/ 335 w 5550"/>
                <a:gd name="T13" fmla="*/ 0 h 3216"/>
                <a:gd name="T14" fmla="*/ 335 w 5550"/>
                <a:gd name="T15" fmla="*/ 0 h 3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9220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2182 h 2182"/>
                <a:gd name="T4" fmla="*/ 4897 w 4897"/>
                <a:gd name="T5" fmla="*/ 2182 h 2182"/>
                <a:gd name="T6" fmla="*/ 4897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9221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9222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9223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>
                <a:gd name="T0" fmla="*/ 0 w 30"/>
                <a:gd name="T1" fmla="*/ 0 h 1416"/>
                <a:gd name="T2" fmla="*/ 0 w 30"/>
                <a:gd name="T3" fmla="*/ 1416 h 1416"/>
                <a:gd name="T4" fmla="*/ 29 w 30"/>
                <a:gd name="T5" fmla="*/ 1416 h 1416"/>
                <a:gd name="T6" fmla="*/ 30 w 30"/>
                <a:gd name="T7" fmla="*/ 27 h 1416"/>
                <a:gd name="T8" fmla="*/ 0 w 30"/>
                <a:gd name="T9" fmla="*/ 0 h 1416"/>
                <a:gd name="T10" fmla="*/ 0 w 30"/>
                <a:gd name="T11" fmla="*/ 0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9224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>
                <a:gd name="T0" fmla="*/ 0 w 29"/>
                <a:gd name="T1" fmla="*/ 0 h 2161"/>
                <a:gd name="T2" fmla="*/ 0 w 29"/>
                <a:gd name="T3" fmla="*/ 2161 h 2161"/>
                <a:gd name="T4" fmla="*/ 29 w 29"/>
                <a:gd name="T5" fmla="*/ 2161 h 2161"/>
                <a:gd name="T6" fmla="*/ 27 w 29"/>
                <a:gd name="T7" fmla="*/ 27 h 2161"/>
                <a:gd name="T8" fmla="*/ 0 w 29"/>
                <a:gd name="T9" fmla="*/ 0 h 2161"/>
                <a:gd name="T10" fmla="*/ 0 w 29"/>
                <a:gd name="T11" fmla="*/ 0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 sz="1350"/>
            </a:p>
          </p:txBody>
        </p:sp>
      </p:grpSp>
      <p:sp>
        <p:nvSpPr>
          <p:cNvPr id="9225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2"/>
            <a:ext cx="7772400" cy="1736725"/>
          </a:xfrm>
        </p:spPr>
        <p:txBody>
          <a:bodyPr anchor="t"/>
          <a:lstStyle>
            <a:lvl1pPr>
              <a:defRPr sz="4050"/>
            </a:lvl1pPr>
          </a:lstStyle>
          <a:p>
            <a:pPr lvl="0"/>
            <a:r>
              <a:rPr lang="es-ES" altLang="es-ES" noProof="0" smtClean="0"/>
              <a:t>Haga clic para cambiar el estilo de título	</a:t>
            </a:r>
          </a:p>
        </p:txBody>
      </p:sp>
      <p:sp>
        <p:nvSpPr>
          <p:cNvPr id="9226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s-ES" altLang="es-ES" noProof="0" smtClean="0"/>
              <a:t>Haga clic para modificar el estilo de subtítulo del patrón</a:t>
            </a:r>
          </a:p>
        </p:txBody>
      </p:sp>
      <p:sp>
        <p:nvSpPr>
          <p:cNvPr id="9227" name="Rectangle 11"/>
          <p:cNvSpPr>
            <a:spLocks noGrp="1" noChangeArrowheads="1"/>
          </p:cNvSpPr>
          <p:nvPr>
            <p:ph type="dt" sz="quarter" idx="2"/>
          </p:nvPr>
        </p:nvSpPr>
        <p:spPr>
          <a:xfrm>
            <a:off x="990601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9228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9229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04829DB-25B0-4F37-915C-86B80B0F0C09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69475702"/>
      </p:ext>
    </p:extLst>
  </p:cSld>
  <p:clrMapOvr>
    <a:masterClrMapping/>
  </p:clrMapOvr>
  <p:transition advTm="400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FD992C-4F49-4AF9-89D0-D292765D852A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807872860"/>
      </p:ext>
    </p:extLst>
  </p:cSld>
  <p:clrMapOvr>
    <a:masterClrMapping/>
  </p:clrMapOvr>
  <p:transition advTm="400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8F4B4B-9A5D-4EBB-A40C-583D312FE15A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052942661"/>
      </p:ext>
    </p:extLst>
  </p:cSld>
  <p:clrMapOvr>
    <a:masterClrMapping/>
  </p:clrMapOvr>
  <p:transition advTm="400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1" y="1905000"/>
            <a:ext cx="3927475" cy="419100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918076" y="1905000"/>
            <a:ext cx="3927475" cy="419100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E56A22-E5E4-4DEB-A940-BD39A300B9B7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821411993"/>
      </p:ext>
    </p:extLst>
  </p:cSld>
  <p:clrMapOvr>
    <a:masterClrMapping/>
  </p:clrMapOvr>
  <p:transition advTm="400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CF1F2F-1427-4797-A9EF-62BABF13CA9A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5707772"/>
      </p:ext>
    </p:extLst>
  </p:cSld>
  <p:clrMapOvr>
    <a:masterClrMapping/>
  </p:clrMapOvr>
  <p:transition advTm="4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CF1F2F-1427-4797-A9EF-62BABF13CA9A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145526976"/>
      </p:ext>
    </p:extLst>
  </p:cSld>
  <p:clrMapOvr>
    <a:masterClrMapping/>
  </p:clrMapOvr>
  <p:transition advTm="400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81DA99-8132-43B7-A945-E603A73B43E3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811634230"/>
      </p:ext>
    </p:extLst>
  </p:cSld>
  <p:clrMapOvr>
    <a:masterClrMapping/>
  </p:clrMapOvr>
  <p:transition advTm="400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40B8C5-ECE7-4481-A8B7-F2E30228DABD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059014668"/>
      </p:ext>
    </p:extLst>
  </p:cSld>
  <p:clrMapOvr>
    <a:masterClrMapping/>
  </p:clrMapOvr>
  <p:transition advTm="400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06770B-550A-46F3-83E4-6678DBE879ED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505450616"/>
      </p:ext>
    </p:extLst>
  </p:cSld>
  <p:clrMapOvr>
    <a:masterClrMapping/>
  </p:clrMapOvr>
  <p:transition advTm="400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2F3C1-4CAB-416D-B107-0C978344CC81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001434513"/>
      </p:ext>
    </p:extLst>
  </p:cSld>
  <p:clrMapOvr>
    <a:masterClrMapping/>
  </p:clrMapOvr>
  <p:transition advTm="400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846AE1-A76F-452F-B9D7-0E8F06B011AF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303814782"/>
      </p:ext>
    </p:extLst>
  </p:cSld>
  <p:clrMapOvr>
    <a:masterClrMapping/>
  </p:clrMapOvr>
  <p:transition advTm="400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48463" y="244477"/>
            <a:ext cx="2097087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1" y="244477"/>
            <a:ext cx="6138863" cy="5851525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0A662D-6C5D-439C-9315-C8129E766C8E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723699666"/>
      </p:ext>
    </p:extLst>
  </p:cSld>
  <p:clrMapOvr>
    <a:masterClrMapping/>
  </p:clrMapOvr>
  <p:transition advTm="400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319089" y="1752602"/>
            <a:ext cx="8824912" cy="5129213"/>
            <a:chOff x="201" y="1104"/>
            <a:chExt cx="5559" cy="3231"/>
          </a:xfrm>
        </p:grpSpPr>
        <p:sp>
          <p:nvSpPr>
            <p:cNvPr id="9219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>
                <a:gd name="T0" fmla="*/ 335 w 5550"/>
                <a:gd name="T1" fmla="*/ 0 h 3216"/>
                <a:gd name="T2" fmla="*/ 333 w 5550"/>
                <a:gd name="T3" fmla="*/ 1290 h 3216"/>
                <a:gd name="T4" fmla="*/ 0 w 5550"/>
                <a:gd name="T5" fmla="*/ 1290 h 3216"/>
                <a:gd name="T6" fmla="*/ 6 w 5550"/>
                <a:gd name="T7" fmla="*/ 3210 h 3216"/>
                <a:gd name="T8" fmla="*/ 5550 w 5550"/>
                <a:gd name="T9" fmla="*/ 3216 h 3216"/>
                <a:gd name="T10" fmla="*/ 5550 w 5550"/>
                <a:gd name="T11" fmla="*/ 0 h 3216"/>
                <a:gd name="T12" fmla="*/ 335 w 5550"/>
                <a:gd name="T13" fmla="*/ 0 h 3216"/>
                <a:gd name="T14" fmla="*/ 335 w 5550"/>
                <a:gd name="T15" fmla="*/ 0 h 3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9220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2182 h 2182"/>
                <a:gd name="T4" fmla="*/ 4897 w 4897"/>
                <a:gd name="T5" fmla="*/ 2182 h 2182"/>
                <a:gd name="T6" fmla="*/ 4897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9221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9222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9223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>
                <a:gd name="T0" fmla="*/ 0 w 30"/>
                <a:gd name="T1" fmla="*/ 0 h 1416"/>
                <a:gd name="T2" fmla="*/ 0 w 30"/>
                <a:gd name="T3" fmla="*/ 1416 h 1416"/>
                <a:gd name="T4" fmla="*/ 29 w 30"/>
                <a:gd name="T5" fmla="*/ 1416 h 1416"/>
                <a:gd name="T6" fmla="*/ 30 w 30"/>
                <a:gd name="T7" fmla="*/ 27 h 1416"/>
                <a:gd name="T8" fmla="*/ 0 w 30"/>
                <a:gd name="T9" fmla="*/ 0 h 1416"/>
                <a:gd name="T10" fmla="*/ 0 w 30"/>
                <a:gd name="T11" fmla="*/ 0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9224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>
                <a:gd name="T0" fmla="*/ 0 w 29"/>
                <a:gd name="T1" fmla="*/ 0 h 2161"/>
                <a:gd name="T2" fmla="*/ 0 w 29"/>
                <a:gd name="T3" fmla="*/ 2161 h 2161"/>
                <a:gd name="T4" fmla="*/ 29 w 29"/>
                <a:gd name="T5" fmla="*/ 2161 h 2161"/>
                <a:gd name="T6" fmla="*/ 27 w 29"/>
                <a:gd name="T7" fmla="*/ 27 h 2161"/>
                <a:gd name="T8" fmla="*/ 0 w 29"/>
                <a:gd name="T9" fmla="*/ 0 h 2161"/>
                <a:gd name="T10" fmla="*/ 0 w 29"/>
                <a:gd name="T11" fmla="*/ 0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 sz="1350"/>
            </a:p>
          </p:txBody>
        </p:sp>
      </p:grpSp>
      <p:sp>
        <p:nvSpPr>
          <p:cNvPr id="9225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2"/>
            <a:ext cx="7772400" cy="1736725"/>
          </a:xfrm>
        </p:spPr>
        <p:txBody>
          <a:bodyPr anchor="t"/>
          <a:lstStyle>
            <a:lvl1pPr>
              <a:defRPr sz="4050"/>
            </a:lvl1pPr>
          </a:lstStyle>
          <a:p>
            <a:pPr lvl="0"/>
            <a:r>
              <a:rPr lang="es-ES" altLang="es-ES" noProof="0" smtClean="0"/>
              <a:t>Haga clic para cambiar el estilo de título	</a:t>
            </a:r>
          </a:p>
        </p:txBody>
      </p:sp>
      <p:sp>
        <p:nvSpPr>
          <p:cNvPr id="9226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s-ES" altLang="es-ES" noProof="0" smtClean="0"/>
              <a:t>Haga clic para modificar el estilo de subtítulo del patrón</a:t>
            </a:r>
          </a:p>
        </p:txBody>
      </p:sp>
      <p:sp>
        <p:nvSpPr>
          <p:cNvPr id="9227" name="Rectangle 11"/>
          <p:cNvSpPr>
            <a:spLocks noGrp="1" noChangeArrowheads="1"/>
          </p:cNvSpPr>
          <p:nvPr>
            <p:ph type="dt" sz="quarter" idx="2"/>
          </p:nvPr>
        </p:nvSpPr>
        <p:spPr>
          <a:xfrm>
            <a:off x="990601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9228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9229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04829DB-25B0-4F37-915C-86B80B0F0C09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459976229"/>
      </p:ext>
    </p:extLst>
  </p:cSld>
  <p:clrMapOvr>
    <a:masterClrMapping/>
  </p:clrMapOvr>
  <p:transition advTm="400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FD992C-4F49-4AF9-89D0-D292765D852A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454028453"/>
      </p:ext>
    </p:extLst>
  </p:cSld>
  <p:clrMapOvr>
    <a:masterClrMapping/>
  </p:clrMapOvr>
  <p:transition advTm="400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8F4B4B-9A5D-4EBB-A40C-583D312FE15A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101316659"/>
      </p:ext>
    </p:extLst>
  </p:cSld>
  <p:clrMapOvr>
    <a:masterClrMapping/>
  </p:clrMapOvr>
  <p:transition advTm="400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1" y="1905000"/>
            <a:ext cx="3927475" cy="419100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918076" y="1905000"/>
            <a:ext cx="3927475" cy="419100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E56A22-E5E4-4DEB-A940-BD39A300B9B7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468681711"/>
      </p:ext>
    </p:extLst>
  </p:cSld>
  <p:clrMapOvr>
    <a:masterClrMapping/>
  </p:clrMapOvr>
  <p:transition advTm="4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81DA99-8132-43B7-A945-E603A73B43E3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696051133"/>
      </p:ext>
    </p:extLst>
  </p:cSld>
  <p:clrMapOvr>
    <a:masterClrMapping/>
  </p:clrMapOvr>
  <p:transition advTm="400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CF1F2F-1427-4797-A9EF-62BABF13CA9A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091159768"/>
      </p:ext>
    </p:extLst>
  </p:cSld>
  <p:clrMapOvr>
    <a:masterClrMapping/>
  </p:clrMapOvr>
  <p:transition advTm="400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81DA99-8132-43B7-A945-E603A73B43E3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949263537"/>
      </p:ext>
    </p:extLst>
  </p:cSld>
  <p:clrMapOvr>
    <a:masterClrMapping/>
  </p:clrMapOvr>
  <p:transition advTm="400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40B8C5-ECE7-4481-A8B7-F2E30228DABD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351178302"/>
      </p:ext>
    </p:extLst>
  </p:cSld>
  <p:clrMapOvr>
    <a:masterClrMapping/>
  </p:clrMapOvr>
  <p:transition advTm="400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06770B-550A-46F3-83E4-6678DBE879ED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175628120"/>
      </p:ext>
    </p:extLst>
  </p:cSld>
  <p:clrMapOvr>
    <a:masterClrMapping/>
  </p:clrMapOvr>
  <p:transition advTm="400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2F3C1-4CAB-416D-B107-0C978344CC81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810848404"/>
      </p:ext>
    </p:extLst>
  </p:cSld>
  <p:clrMapOvr>
    <a:masterClrMapping/>
  </p:clrMapOvr>
  <p:transition advTm="400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846AE1-A76F-452F-B9D7-0E8F06B011AF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494411235"/>
      </p:ext>
    </p:extLst>
  </p:cSld>
  <p:clrMapOvr>
    <a:masterClrMapping/>
  </p:clrMapOvr>
  <p:transition advTm="400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48463" y="244477"/>
            <a:ext cx="2097087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1" y="244477"/>
            <a:ext cx="6138863" cy="5851525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0A662D-6C5D-439C-9315-C8129E766C8E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585092934"/>
      </p:ext>
    </p:extLst>
  </p:cSld>
  <p:clrMapOvr>
    <a:masterClrMapping/>
  </p:clrMapOvr>
  <p:transition advTm="400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319089" y="1752602"/>
            <a:ext cx="8824912" cy="5129213"/>
            <a:chOff x="201" y="1104"/>
            <a:chExt cx="5559" cy="3231"/>
          </a:xfrm>
        </p:grpSpPr>
        <p:sp>
          <p:nvSpPr>
            <p:cNvPr id="9219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>
                <a:gd name="T0" fmla="*/ 335 w 5550"/>
                <a:gd name="T1" fmla="*/ 0 h 3216"/>
                <a:gd name="T2" fmla="*/ 333 w 5550"/>
                <a:gd name="T3" fmla="*/ 1290 h 3216"/>
                <a:gd name="T4" fmla="*/ 0 w 5550"/>
                <a:gd name="T5" fmla="*/ 1290 h 3216"/>
                <a:gd name="T6" fmla="*/ 6 w 5550"/>
                <a:gd name="T7" fmla="*/ 3210 h 3216"/>
                <a:gd name="T8" fmla="*/ 5550 w 5550"/>
                <a:gd name="T9" fmla="*/ 3216 h 3216"/>
                <a:gd name="T10" fmla="*/ 5550 w 5550"/>
                <a:gd name="T11" fmla="*/ 0 h 3216"/>
                <a:gd name="T12" fmla="*/ 335 w 5550"/>
                <a:gd name="T13" fmla="*/ 0 h 3216"/>
                <a:gd name="T14" fmla="*/ 335 w 5550"/>
                <a:gd name="T15" fmla="*/ 0 h 3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9220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2182 h 2182"/>
                <a:gd name="T4" fmla="*/ 4897 w 4897"/>
                <a:gd name="T5" fmla="*/ 2182 h 2182"/>
                <a:gd name="T6" fmla="*/ 4897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9221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9222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9223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>
                <a:gd name="T0" fmla="*/ 0 w 30"/>
                <a:gd name="T1" fmla="*/ 0 h 1416"/>
                <a:gd name="T2" fmla="*/ 0 w 30"/>
                <a:gd name="T3" fmla="*/ 1416 h 1416"/>
                <a:gd name="T4" fmla="*/ 29 w 30"/>
                <a:gd name="T5" fmla="*/ 1416 h 1416"/>
                <a:gd name="T6" fmla="*/ 30 w 30"/>
                <a:gd name="T7" fmla="*/ 27 h 1416"/>
                <a:gd name="T8" fmla="*/ 0 w 30"/>
                <a:gd name="T9" fmla="*/ 0 h 1416"/>
                <a:gd name="T10" fmla="*/ 0 w 30"/>
                <a:gd name="T11" fmla="*/ 0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9224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>
                <a:gd name="T0" fmla="*/ 0 w 29"/>
                <a:gd name="T1" fmla="*/ 0 h 2161"/>
                <a:gd name="T2" fmla="*/ 0 w 29"/>
                <a:gd name="T3" fmla="*/ 2161 h 2161"/>
                <a:gd name="T4" fmla="*/ 29 w 29"/>
                <a:gd name="T5" fmla="*/ 2161 h 2161"/>
                <a:gd name="T6" fmla="*/ 27 w 29"/>
                <a:gd name="T7" fmla="*/ 27 h 2161"/>
                <a:gd name="T8" fmla="*/ 0 w 29"/>
                <a:gd name="T9" fmla="*/ 0 h 2161"/>
                <a:gd name="T10" fmla="*/ 0 w 29"/>
                <a:gd name="T11" fmla="*/ 0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 sz="1350"/>
            </a:p>
          </p:txBody>
        </p:sp>
      </p:grpSp>
      <p:sp>
        <p:nvSpPr>
          <p:cNvPr id="9225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2"/>
            <a:ext cx="7772400" cy="1736725"/>
          </a:xfrm>
        </p:spPr>
        <p:txBody>
          <a:bodyPr anchor="t"/>
          <a:lstStyle>
            <a:lvl1pPr>
              <a:defRPr sz="4050"/>
            </a:lvl1pPr>
          </a:lstStyle>
          <a:p>
            <a:pPr lvl="0"/>
            <a:r>
              <a:rPr lang="es-ES" altLang="es-ES" noProof="0" smtClean="0"/>
              <a:t>Haga clic para cambiar el estilo de título	</a:t>
            </a:r>
          </a:p>
        </p:txBody>
      </p:sp>
      <p:sp>
        <p:nvSpPr>
          <p:cNvPr id="9226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s-ES" altLang="es-ES" noProof="0" smtClean="0"/>
              <a:t>Haga clic para modificar el estilo de subtítulo del patrón</a:t>
            </a:r>
          </a:p>
        </p:txBody>
      </p:sp>
      <p:sp>
        <p:nvSpPr>
          <p:cNvPr id="9227" name="Rectangle 11"/>
          <p:cNvSpPr>
            <a:spLocks noGrp="1" noChangeArrowheads="1"/>
          </p:cNvSpPr>
          <p:nvPr>
            <p:ph type="dt" sz="quarter" idx="2"/>
          </p:nvPr>
        </p:nvSpPr>
        <p:spPr>
          <a:xfrm>
            <a:off x="990601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9228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9229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04829DB-25B0-4F37-915C-86B80B0F0C09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91033734"/>
      </p:ext>
    </p:extLst>
  </p:cSld>
  <p:clrMapOvr>
    <a:masterClrMapping/>
  </p:clrMapOvr>
  <p:transition advTm="400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FD992C-4F49-4AF9-89D0-D292765D852A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23970088"/>
      </p:ext>
    </p:extLst>
  </p:cSld>
  <p:clrMapOvr>
    <a:masterClrMapping/>
  </p:clrMapOvr>
  <p:transition advTm="400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8F4B4B-9A5D-4EBB-A40C-583D312FE15A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656196540"/>
      </p:ext>
    </p:extLst>
  </p:cSld>
  <p:clrMapOvr>
    <a:masterClrMapping/>
  </p:clrMapOvr>
  <p:transition advTm="4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40B8C5-ECE7-4481-A8B7-F2E30228DABD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765921998"/>
      </p:ext>
    </p:extLst>
  </p:cSld>
  <p:clrMapOvr>
    <a:masterClrMapping/>
  </p:clrMapOvr>
  <p:transition advTm="400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1" y="1905000"/>
            <a:ext cx="3927475" cy="419100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918076" y="1905000"/>
            <a:ext cx="3927475" cy="419100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E56A22-E5E4-4DEB-A940-BD39A300B9B7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597711481"/>
      </p:ext>
    </p:extLst>
  </p:cSld>
  <p:clrMapOvr>
    <a:masterClrMapping/>
  </p:clrMapOvr>
  <p:transition advTm="400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CF1F2F-1427-4797-A9EF-62BABF13CA9A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24492155"/>
      </p:ext>
    </p:extLst>
  </p:cSld>
  <p:clrMapOvr>
    <a:masterClrMapping/>
  </p:clrMapOvr>
  <p:transition advTm="400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81DA99-8132-43B7-A945-E603A73B43E3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069348897"/>
      </p:ext>
    </p:extLst>
  </p:cSld>
  <p:clrMapOvr>
    <a:masterClrMapping/>
  </p:clrMapOvr>
  <p:transition advTm="400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40B8C5-ECE7-4481-A8B7-F2E30228DABD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957070318"/>
      </p:ext>
    </p:extLst>
  </p:cSld>
  <p:clrMapOvr>
    <a:masterClrMapping/>
  </p:clrMapOvr>
  <p:transition advTm="400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06770B-550A-46F3-83E4-6678DBE879ED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311942509"/>
      </p:ext>
    </p:extLst>
  </p:cSld>
  <p:clrMapOvr>
    <a:masterClrMapping/>
  </p:clrMapOvr>
  <p:transition advTm="400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2F3C1-4CAB-416D-B107-0C978344CC81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755529913"/>
      </p:ext>
    </p:extLst>
  </p:cSld>
  <p:clrMapOvr>
    <a:masterClrMapping/>
  </p:clrMapOvr>
  <p:transition advTm="400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846AE1-A76F-452F-B9D7-0E8F06B011AF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199070739"/>
      </p:ext>
    </p:extLst>
  </p:cSld>
  <p:clrMapOvr>
    <a:masterClrMapping/>
  </p:clrMapOvr>
  <p:transition advTm="400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48463" y="244477"/>
            <a:ext cx="2097087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1" y="244477"/>
            <a:ext cx="6138863" cy="5851525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0A662D-6C5D-439C-9315-C8129E766C8E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044124600"/>
      </p:ext>
    </p:extLst>
  </p:cSld>
  <p:clrMapOvr>
    <a:masterClrMapping/>
  </p:clrMapOvr>
  <p:transition advTm="4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06770B-550A-46F3-83E4-6678DBE879ED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193873475"/>
      </p:ext>
    </p:extLst>
  </p:cSld>
  <p:clrMapOvr>
    <a:masterClrMapping/>
  </p:clrMapOvr>
  <p:transition advTm="4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2F3C1-4CAB-416D-B107-0C978344CC81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701916428"/>
      </p:ext>
    </p:extLst>
  </p:cSld>
  <p:clrMapOvr>
    <a:masterClrMapping/>
  </p:clrMapOvr>
  <p:transition advTm="4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8195" name="Freeform 3"/>
            <p:cNvSpPr>
              <a:spLocks/>
            </p:cNvSpPr>
            <p:nvPr/>
          </p:nvSpPr>
          <p:spPr bwMode="ltGray">
            <a:xfrm>
              <a:off x="528" y="2909"/>
              <a:ext cx="5232" cy="1411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2182 h 2182"/>
                <a:gd name="T4" fmla="*/ 4897 w 4897"/>
                <a:gd name="T5" fmla="*/ 2182 h 2182"/>
                <a:gd name="T6" fmla="*/ 4897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196" name="Freeform 4"/>
            <p:cNvSpPr>
              <a:spLocks/>
            </p:cNvSpPr>
            <p:nvPr/>
          </p:nvSpPr>
          <p:spPr bwMode="ltGray">
            <a:xfrm>
              <a:off x="210" y="1152"/>
              <a:ext cx="5550" cy="3168"/>
            </a:xfrm>
            <a:custGeom>
              <a:avLst/>
              <a:gdLst>
                <a:gd name="T0" fmla="*/ 330 w 5550"/>
                <a:gd name="T1" fmla="*/ 1764 h 3168"/>
                <a:gd name="T2" fmla="*/ 0 w 5550"/>
                <a:gd name="T3" fmla="*/ 1764 h 3168"/>
                <a:gd name="T4" fmla="*/ 0 w 5550"/>
                <a:gd name="T5" fmla="*/ 3168 h 3168"/>
                <a:gd name="T6" fmla="*/ 5550 w 5550"/>
                <a:gd name="T7" fmla="*/ 3168 h 3168"/>
                <a:gd name="T8" fmla="*/ 5550 w 5550"/>
                <a:gd name="T9" fmla="*/ 0 h 3168"/>
                <a:gd name="T10" fmla="*/ 330 w 5550"/>
                <a:gd name="T11" fmla="*/ 0 h 3168"/>
                <a:gd name="T12" fmla="*/ 330 w 5550"/>
                <a:gd name="T13" fmla="*/ 1764 h 3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197" name="Freeform 5"/>
            <p:cNvSpPr>
              <a:spLocks/>
            </p:cNvSpPr>
            <p:nvPr/>
          </p:nvSpPr>
          <p:spPr bwMode="ltGray">
            <a:xfrm>
              <a:off x="528" y="2932"/>
              <a:ext cx="5232" cy="1388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2182 h 2182"/>
                <a:gd name="T4" fmla="*/ 4897 w 4897"/>
                <a:gd name="T5" fmla="*/ 2182 h 2182"/>
                <a:gd name="T6" fmla="*/ 4897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198" name="Freeform 6"/>
            <p:cNvSpPr>
              <a:spLocks/>
            </p:cNvSpPr>
            <p:nvPr/>
          </p:nvSpPr>
          <p:spPr bwMode="ltGray">
            <a:xfrm>
              <a:off x="528" y="1152"/>
              <a:ext cx="4607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199" name="Freeform 7"/>
            <p:cNvSpPr>
              <a:spLocks/>
            </p:cNvSpPr>
            <p:nvPr/>
          </p:nvSpPr>
          <p:spPr bwMode="ltGray">
            <a:xfrm>
              <a:off x="528" y="1152"/>
              <a:ext cx="29" cy="1785"/>
            </a:xfrm>
            <a:custGeom>
              <a:avLst/>
              <a:gdLst>
                <a:gd name="T0" fmla="*/ 0 w 29"/>
                <a:gd name="T1" fmla="*/ 0 h 2161"/>
                <a:gd name="T2" fmla="*/ 0 w 29"/>
                <a:gd name="T3" fmla="*/ 2161 h 2161"/>
                <a:gd name="T4" fmla="*/ 29 w 29"/>
                <a:gd name="T5" fmla="*/ 2161 h 2161"/>
                <a:gd name="T6" fmla="*/ 27 w 29"/>
                <a:gd name="T7" fmla="*/ 27 h 2161"/>
                <a:gd name="T8" fmla="*/ 0 w 29"/>
                <a:gd name="T9" fmla="*/ 0 h 2161"/>
                <a:gd name="T10" fmla="*/ 0 w 29"/>
                <a:gd name="T11" fmla="*/ 0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200" name="Freeform 8"/>
            <p:cNvSpPr>
              <a:spLocks/>
            </p:cNvSpPr>
            <p:nvPr/>
          </p:nvSpPr>
          <p:spPr bwMode="ltGray">
            <a:xfrm>
              <a:off x="527" y="2904"/>
              <a:ext cx="29" cy="1416"/>
            </a:xfrm>
            <a:custGeom>
              <a:avLst/>
              <a:gdLst>
                <a:gd name="T0" fmla="*/ 0 w 29"/>
                <a:gd name="T1" fmla="*/ 1416 h 1416"/>
                <a:gd name="T2" fmla="*/ 29 w 29"/>
                <a:gd name="T3" fmla="*/ 1416 h 1416"/>
                <a:gd name="T4" fmla="*/ 28 w 29"/>
                <a:gd name="T5" fmla="*/ 24 h 1416"/>
                <a:gd name="T6" fmla="*/ 0 w 29"/>
                <a:gd name="T7" fmla="*/ 0 h 1416"/>
                <a:gd name="T8" fmla="*/ 0 w 29"/>
                <a:gd name="T9" fmla="*/ 1416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201" name="Freeform 9"/>
            <p:cNvSpPr>
              <a:spLocks/>
            </p:cNvSpPr>
            <p:nvPr/>
          </p:nvSpPr>
          <p:spPr bwMode="ltGray">
            <a:xfrm>
              <a:off x="201" y="2904"/>
              <a:ext cx="2879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202" name="Freeform 10"/>
            <p:cNvSpPr>
              <a:spLocks/>
            </p:cNvSpPr>
            <p:nvPr/>
          </p:nvSpPr>
          <p:spPr bwMode="ltGray">
            <a:xfrm>
              <a:off x="201" y="2904"/>
              <a:ext cx="30" cy="1416"/>
            </a:xfrm>
            <a:custGeom>
              <a:avLst/>
              <a:gdLst>
                <a:gd name="T0" fmla="*/ 0 w 30"/>
                <a:gd name="T1" fmla="*/ 0 h 1416"/>
                <a:gd name="T2" fmla="*/ 0 w 30"/>
                <a:gd name="T3" fmla="*/ 1416 h 1416"/>
                <a:gd name="T4" fmla="*/ 29 w 30"/>
                <a:gd name="T5" fmla="*/ 1416 h 1416"/>
                <a:gd name="T6" fmla="*/ 30 w 30"/>
                <a:gd name="T7" fmla="*/ 27 h 1416"/>
                <a:gd name="T8" fmla="*/ 0 w 30"/>
                <a:gd name="T9" fmla="*/ 0 h 1416"/>
                <a:gd name="T10" fmla="*/ 0 w 30"/>
                <a:gd name="T11" fmla="*/ 0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820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s-ES" altLang="es-ES"/>
          </a:p>
        </p:txBody>
      </p:sp>
      <p:sp>
        <p:nvSpPr>
          <p:cNvPr id="820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s-ES" altLang="es-ES"/>
          </a:p>
        </p:txBody>
      </p:sp>
      <p:sp>
        <p:nvSpPr>
          <p:cNvPr id="820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B1ED4543-6E00-4CD2-9746-7325F34DABC3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8206" name="Rectangle 14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cambiar el estilo de título	</a:t>
            </a:r>
          </a:p>
        </p:txBody>
      </p:sp>
      <p:sp>
        <p:nvSpPr>
          <p:cNvPr id="8207" name="Rectangle 15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ransition advTm="4000"/>
  <p:txStyles>
    <p:titleStyle>
      <a:lvl1pPr algn="l" rtl="0" fontAlgn="base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 descr="Large confetti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284163"/>
            <a:ext cx="7772400" cy="11430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pattFill prst="lgConfetti">
                  <a:fgClr>
                    <a:schemeClr val="accent2"/>
                  </a:fgClr>
                  <a:bgClr>
                    <a:schemeClr val="folHlink"/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título del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05000"/>
            <a:ext cx="77724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endParaRPr lang="es-ES" alt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endParaRPr lang="es-ES" altLang="es-ES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hidden">
          <a:xfrm>
            <a:off x="247650" y="0"/>
            <a:ext cx="793750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1" lang="es-ES" altLang="es-ES" sz="2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31" name="Rectangle 7" descr="Large confetti"/>
          <p:cNvSpPr>
            <a:spLocks noGrp="1" noChangeArrowheads="1"/>
          </p:cNvSpPr>
          <p:nvPr>
            <p:ph type="sldNum" sz="quarter" idx="4"/>
          </p:nvPr>
        </p:nvSpPr>
        <p:spPr bwMode="hidden">
          <a:xfrm>
            <a:off x="8216900" y="6248400"/>
            <a:ext cx="533400" cy="609600"/>
          </a:xfrm>
          <a:prstGeom prst="rect">
            <a:avLst/>
          </a:prstGeom>
          <a:pattFill prst="lgConfetti">
            <a:fgClr>
              <a:schemeClr val="accent2"/>
            </a:fgClr>
            <a:bgClr>
              <a:schemeClr val="folHlink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fld id="{C990F0F9-1B02-4FC3-98B0-811E7A7EC9A7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495196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ransition advClick="0"/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SzPct val="85000"/>
        <a:buBlip>
          <a:blip r:embed="rId13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panose="05000000000000000000" pitchFamily="2" charset="2"/>
        <a:buChar char="n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SzPct val="70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SzPct val="70000"/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14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64515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4516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4517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4518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4519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4520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4521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4522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4523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4524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4525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4526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4527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4528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4529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4530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4531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4532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4533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4534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>
                <a:gd name="T0" fmla="*/ 5700 w 5760"/>
                <a:gd name="T1" fmla="*/ 86 h 445"/>
                <a:gd name="T2" fmla="*/ 5508 w 5760"/>
                <a:gd name="T3" fmla="*/ 86 h 445"/>
                <a:gd name="T4" fmla="*/ 5454 w 5760"/>
                <a:gd name="T5" fmla="*/ 76 h 445"/>
                <a:gd name="T6" fmla="*/ 5448 w 5760"/>
                <a:gd name="T7" fmla="*/ 65 h 445"/>
                <a:gd name="T8" fmla="*/ 5442 w 5760"/>
                <a:gd name="T9" fmla="*/ 44 h 445"/>
                <a:gd name="T10" fmla="*/ 5414 w 5760"/>
                <a:gd name="T11" fmla="*/ 18 h 445"/>
                <a:gd name="T12" fmla="*/ 5332 w 5760"/>
                <a:gd name="T13" fmla="*/ 7 h 445"/>
                <a:gd name="T14" fmla="*/ 5051 w 5760"/>
                <a:gd name="T15" fmla="*/ 22 h 445"/>
                <a:gd name="T16" fmla="*/ 4986 w 5760"/>
                <a:gd name="T17" fmla="*/ 55 h 445"/>
                <a:gd name="T18" fmla="*/ 4854 w 5760"/>
                <a:gd name="T19" fmla="*/ 102 h 445"/>
                <a:gd name="T20" fmla="*/ 4740 w 5760"/>
                <a:gd name="T21" fmla="*/ 112 h 445"/>
                <a:gd name="T22" fmla="*/ 4662 w 5760"/>
                <a:gd name="T23" fmla="*/ 91 h 445"/>
                <a:gd name="T24" fmla="*/ 4598 w 5760"/>
                <a:gd name="T25" fmla="*/ 25 h 445"/>
                <a:gd name="T26" fmla="*/ 4514 w 5760"/>
                <a:gd name="T27" fmla="*/ 9 h 445"/>
                <a:gd name="T28" fmla="*/ 4410 w 5760"/>
                <a:gd name="T29" fmla="*/ 39 h 445"/>
                <a:gd name="T30" fmla="*/ 4236 w 5760"/>
                <a:gd name="T31" fmla="*/ 81 h 445"/>
                <a:gd name="T32" fmla="*/ 4020 w 5760"/>
                <a:gd name="T33" fmla="*/ 102 h 445"/>
                <a:gd name="T34" fmla="*/ 3810 w 5760"/>
                <a:gd name="T35" fmla="*/ 102 h 445"/>
                <a:gd name="T36" fmla="*/ 3654 w 5760"/>
                <a:gd name="T37" fmla="*/ 76 h 445"/>
                <a:gd name="T38" fmla="*/ 3594 w 5760"/>
                <a:gd name="T39" fmla="*/ 50 h 445"/>
                <a:gd name="T40" fmla="*/ 3528 w 5760"/>
                <a:gd name="T41" fmla="*/ 44 h 445"/>
                <a:gd name="T42" fmla="*/ 3480 w 5760"/>
                <a:gd name="T43" fmla="*/ 55 h 445"/>
                <a:gd name="T44" fmla="*/ 3420 w 5760"/>
                <a:gd name="T45" fmla="*/ 76 h 445"/>
                <a:gd name="T46" fmla="*/ 3048 w 5760"/>
                <a:gd name="T47" fmla="*/ 112 h 445"/>
                <a:gd name="T48" fmla="*/ 2844 w 5760"/>
                <a:gd name="T49" fmla="*/ 128 h 445"/>
                <a:gd name="T50" fmla="*/ 2742 w 5760"/>
                <a:gd name="T51" fmla="*/ 117 h 445"/>
                <a:gd name="T52" fmla="*/ 2710 w 5760"/>
                <a:gd name="T53" fmla="*/ 56 h 445"/>
                <a:gd name="T54" fmla="*/ 2658 w 5760"/>
                <a:gd name="T55" fmla="*/ 50 h 445"/>
                <a:gd name="T56" fmla="*/ 2558 w 5760"/>
                <a:gd name="T57" fmla="*/ 95 h 445"/>
                <a:gd name="T58" fmla="*/ 2444 w 5760"/>
                <a:gd name="T59" fmla="*/ 109 h 445"/>
                <a:gd name="T60" fmla="*/ 2322 w 5760"/>
                <a:gd name="T61" fmla="*/ 91 h 445"/>
                <a:gd name="T62" fmla="*/ 2274 w 5760"/>
                <a:gd name="T63" fmla="*/ 70 h 445"/>
                <a:gd name="T64" fmla="*/ 2185 w 5760"/>
                <a:gd name="T65" fmla="*/ 3 h 445"/>
                <a:gd name="T66" fmla="*/ 2048 w 5760"/>
                <a:gd name="T67" fmla="*/ 64 h 445"/>
                <a:gd name="T68" fmla="*/ 1794 w 5760"/>
                <a:gd name="T69" fmla="*/ 102 h 445"/>
                <a:gd name="T70" fmla="*/ 1560 w 5760"/>
                <a:gd name="T71" fmla="*/ 91 h 445"/>
                <a:gd name="T72" fmla="*/ 1482 w 5760"/>
                <a:gd name="T73" fmla="*/ 76 h 445"/>
                <a:gd name="T74" fmla="*/ 1428 w 5760"/>
                <a:gd name="T75" fmla="*/ 50 h 445"/>
                <a:gd name="T76" fmla="*/ 1374 w 5760"/>
                <a:gd name="T77" fmla="*/ 44 h 445"/>
                <a:gd name="T78" fmla="*/ 1308 w 5760"/>
                <a:gd name="T79" fmla="*/ 55 h 445"/>
                <a:gd name="T80" fmla="*/ 1140 w 5760"/>
                <a:gd name="T81" fmla="*/ 107 h 445"/>
                <a:gd name="T82" fmla="*/ 948 w 5760"/>
                <a:gd name="T83" fmla="*/ 143 h 445"/>
                <a:gd name="T84" fmla="*/ 708 w 5760"/>
                <a:gd name="T85" fmla="*/ 138 h 445"/>
                <a:gd name="T86" fmla="*/ 534 w 5760"/>
                <a:gd name="T87" fmla="*/ 96 h 445"/>
                <a:gd name="T88" fmla="*/ 444 w 5760"/>
                <a:gd name="T89" fmla="*/ 55 h 445"/>
                <a:gd name="T90" fmla="*/ 396 w 5760"/>
                <a:gd name="T91" fmla="*/ 34 h 445"/>
                <a:gd name="T92" fmla="*/ 378 w 5760"/>
                <a:gd name="T93" fmla="*/ 39 h 445"/>
                <a:gd name="T94" fmla="*/ 342 w 5760"/>
                <a:gd name="T95" fmla="*/ 70 h 445"/>
                <a:gd name="T96" fmla="*/ 288 w 5760"/>
                <a:gd name="T97" fmla="*/ 96 h 445"/>
                <a:gd name="T98" fmla="*/ 192 w 5760"/>
                <a:gd name="T99" fmla="*/ 112 h 445"/>
                <a:gd name="T100" fmla="*/ 90 w 5760"/>
                <a:gd name="T101" fmla="*/ 112 h 445"/>
                <a:gd name="T102" fmla="*/ 0 w 5760"/>
                <a:gd name="T103" fmla="*/ 96 h 445"/>
                <a:gd name="T104" fmla="*/ 5760 w 5760"/>
                <a:gd name="T105" fmla="*/ 445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  <a:lnTo>
                    <a:pt x="576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11E8C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4535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>
                <a:gd name="T0" fmla="*/ 4993 w 5770"/>
                <a:gd name="T1" fmla="*/ 66 h 174"/>
                <a:gd name="T2" fmla="*/ 4771 w 5770"/>
                <a:gd name="T3" fmla="*/ 132 h 174"/>
                <a:gd name="T4" fmla="*/ 4640 w 5770"/>
                <a:gd name="T5" fmla="*/ 96 h 174"/>
                <a:gd name="T6" fmla="*/ 4598 w 5770"/>
                <a:gd name="T7" fmla="*/ 36 h 174"/>
                <a:gd name="T8" fmla="*/ 4478 w 5770"/>
                <a:gd name="T9" fmla="*/ 30 h 174"/>
                <a:gd name="T10" fmla="*/ 4186 w 5770"/>
                <a:gd name="T11" fmla="*/ 108 h 174"/>
                <a:gd name="T12" fmla="*/ 3815 w 5770"/>
                <a:gd name="T13" fmla="*/ 120 h 174"/>
                <a:gd name="T14" fmla="*/ 3617 w 5770"/>
                <a:gd name="T15" fmla="*/ 72 h 174"/>
                <a:gd name="T16" fmla="*/ 3510 w 5770"/>
                <a:gd name="T17" fmla="*/ 60 h 174"/>
                <a:gd name="T18" fmla="*/ 3336 w 5770"/>
                <a:gd name="T19" fmla="*/ 96 h 174"/>
                <a:gd name="T20" fmla="*/ 2846 w 5770"/>
                <a:gd name="T21" fmla="*/ 150 h 174"/>
                <a:gd name="T22" fmla="*/ 2703 w 5770"/>
                <a:gd name="T23" fmla="*/ 96 h 174"/>
                <a:gd name="T24" fmla="*/ 2619 w 5770"/>
                <a:gd name="T25" fmla="*/ 90 h 174"/>
                <a:gd name="T26" fmla="*/ 2416 w 5770"/>
                <a:gd name="T27" fmla="*/ 132 h 174"/>
                <a:gd name="T28" fmla="*/ 2278 w 5770"/>
                <a:gd name="T29" fmla="*/ 84 h 174"/>
                <a:gd name="T30" fmla="*/ 2151 w 5770"/>
                <a:gd name="T31" fmla="*/ 36 h 174"/>
                <a:gd name="T32" fmla="*/ 1947 w 5770"/>
                <a:gd name="T33" fmla="*/ 120 h 174"/>
                <a:gd name="T34" fmla="*/ 1525 w 5770"/>
                <a:gd name="T35" fmla="*/ 102 h 174"/>
                <a:gd name="T36" fmla="*/ 1429 w 5770"/>
                <a:gd name="T37" fmla="*/ 60 h 174"/>
                <a:gd name="T38" fmla="*/ 1333 w 5770"/>
                <a:gd name="T39" fmla="*/ 60 h 174"/>
                <a:gd name="T40" fmla="*/ 1058 w 5770"/>
                <a:gd name="T41" fmla="*/ 150 h 174"/>
                <a:gd name="T42" fmla="*/ 652 w 5770"/>
                <a:gd name="T43" fmla="*/ 150 h 174"/>
                <a:gd name="T44" fmla="*/ 442 w 5770"/>
                <a:gd name="T45" fmla="*/ 66 h 174"/>
                <a:gd name="T46" fmla="*/ 377 w 5770"/>
                <a:gd name="T47" fmla="*/ 48 h 174"/>
                <a:gd name="T48" fmla="*/ 305 w 5770"/>
                <a:gd name="T49" fmla="*/ 108 h 174"/>
                <a:gd name="T50" fmla="*/ 144 w 5770"/>
                <a:gd name="T51" fmla="*/ 138 h 174"/>
                <a:gd name="T52" fmla="*/ 0 w 5770"/>
                <a:gd name="T53" fmla="*/ 96 h 174"/>
                <a:gd name="T54" fmla="*/ 167 w 5770"/>
                <a:gd name="T55" fmla="*/ 120 h 174"/>
                <a:gd name="T56" fmla="*/ 323 w 5770"/>
                <a:gd name="T57" fmla="*/ 84 h 174"/>
                <a:gd name="T58" fmla="*/ 383 w 5770"/>
                <a:gd name="T59" fmla="*/ 24 h 174"/>
                <a:gd name="T60" fmla="*/ 460 w 5770"/>
                <a:gd name="T61" fmla="*/ 60 h 174"/>
                <a:gd name="T62" fmla="*/ 706 w 5770"/>
                <a:gd name="T63" fmla="*/ 144 h 174"/>
                <a:gd name="T64" fmla="*/ 1100 w 5770"/>
                <a:gd name="T65" fmla="*/ 120 h 174"/>
                <a:gd name="T66" fmla="*/ 1345 w 5770"/>
                <a:gd name="T67" fmla="*/ 36 h 174"/>
                <a:gd name="T68" fmla="*/ 1441 w 5770"/>
                <a:gd name="T69" fmla="*/ 48 h 174"/>
                <a:gd name="T70" fmla="*/ 1561 w 5770"/>
                <a:gd name="T71" fmla="*/ 90 h 174"/>
                <a:gd name="T72" fmla="*/ 1971 w 5770"/>
                <a:gd name="T73" fmla="*/ 96 h 174"/>
                <a:gd name="T74" fmla="*/ 2235 w 5770"/>
                <a:gd name="T75" fmla="*/ 3 h 174"/>
                <a:gd name="T76" fmla="*/ 2350 w 5770"/>
                <a:gd name="T77" fmla="*/ 102 h 174"/>
                <a:gd name="T78" fmla="*/ 2559 w 5770"/>
                <a:gd name="T79" fmla="*/ 96 h 174"/>
                <a:gd name="T80" fmla="*/ 2715 w 5770"/>
                <a:gd name="T81" fmla="*/ 24 h 174"/>
                <a:gd name="T82" fmla="*/ 2792 w 5770"/>
                <a:gd name="T83" fmla="*/ 132 h 174"/>
                <a:gd name="T84" fmla="*/ 3127 w 5770"/>
                <a:gd name="T85" fmla="*/ 102 h 174"/>
                <a:gd name="T86" fmla="*/ 3486 w 5770"/>
                <a:gd name="T87" fmla="*/ 48 h 174"/>
                <a:gd name="T88" fmla="*/ 3582 w 5770"/>
                <a:gd name="T89" fmla="*/ 42 h 174"/>
                <a:gd name="T90" fmla="*/ 3731 w 5770"/>
                <a:gd name="T91" fmla="*/ 90 h 174"/>
                <a:gd name="T92" fmla="*/ 4078 w 5770"/>
                <a:gd name="T93" fmla="*/ 102 h 174"/>
                <a:gd name="T94" fmla="*/ 4419 w 5770"/>
                <a:gd name="T95" fmla="*/ 30 h 174"/>
                <a:gd name="T96" fmla="*/ 4574 w 5770"/>
                <a:gd name="T97" fmla="*/ 6 h 174"/>
                <a:gd name="T98" fmla="*/ 4628 w 5770"/>
                <a:gd name="T99" fmla="*/ 60 h 174"/>
                <a:gd name="T100" fmla="*/ 4724 w 5770"/>
                <a:gd name="T101" fmla="*/ 108 h 174"/>
                <a:gd name="T102" fmla="*/ 4927 w 5770"/>
                <a:gd name="T103" fmla="*/ 84 h 174"/>
                <a:gd name="T104" fmla="*/ 5118 w 5770"/>
                <a:gd name="T105" fmla="*/ 14 h 174"/>
                <a:gd name="T106" fmla="*/ 5280 w 5770"/>
                <a:gd name="T107" fmla="*/ 9 h 174"/>
                <a:gd name="T108" fmla="*/ 5453 w 5770"/>
                <a:gd name="T109" fmla="*/ 36 h 174"/>
                <a:gd name="T110" fmla="*/ 5465 w 5770"/>
                <a:gd name="T111" fmla="*/ 72 h 174"/>
                <a:gd name="T112" fmla="*/ 5656 w 5770"/>
                <a:gd name="T113" fmla="*/ 90 h 174"/>
                <a:gd name="T114" fmla="*/ 5710 w 5770"/>
                <a:gd name="T115" fmla="*/ 102 h 174"/>
                <a:gd name="T116" fmla="*/ 5477 w 5770"/>
                <a:gd name="T117" fmla="*/ 90 h 174"/>
                <a:gd name="T118" fmla="*/ 5453 w 5770"/>
                <a:gd name="T119" fmla="*/ 60 h 174"/>
                <a:gd name="T120" fmla="*/ 5393 w 5770"/>
                <a:gd name="T121" fmla="*/ 30 h 174"/>
                <a:gd name="T122" fmla="*/ 5219 w 5770"/>
                <a:gd name="T123" fmla="*/ 2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64536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cambiar el estilo de título	</a:t>
            </a:r>
          </a:p>
        </p:txBody>
      </p:sp>
      <p:sp>
        <p:nvSpPr>
          <p:cNvPr id="64537" name="Rectangle 2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64538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s-ES" altLang="es-ES"/>
          </a:p>
        </p:txBody>
      </p:sp>
      <p:sp>
        <p:nvSpPr>
          <p:cNvPr id="64539" name="Rectangle 2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A9BAFB07-CDF8-4D93-8C93-331174AB41E2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64540" name="Rectangle 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92510797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2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l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l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anose="05000000000000000000" pitchFamily="2" charset="2"/>
        <a:buChar char="l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l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anose="05000000000000000000" pitchFamily="2" charset="2"/>
        <a:buChar char="l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319089" y="1828800"/>
            <a:ext cx="8824912" cy="5029200"/>
            <a:chOff x="201" y="1152"/>
            <a:chExt cx="5559" cy="3168"/>
          </a:xfrm>
        </p:grpSpPr>
        <p:sp>
          <p:nvSpPr>
            <p:cNvPr id="8195" name="Freeform 3"/>
            <p:cNvSpPr>
              <a:spLocks/>
            </p:cNvSpPr>
            <p:nvPr/>
          </p:nvSpPr>
          <p:spPr bwMode="ltGray">
            <a:xfrm>
              <a:off x="528" y="2909"/>
              <a:ext cx="5232" cy="1411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2182 h 2182"/>
                <a:gd name="T4" fmla="*/ 4897 w 4897"/>
                <a:gd name="T5" fmla="*/ 2182 h 2182"/>
                <a:gd name="T6" fmla="*/ 4897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8196" name="Freeform 4"/>
            <p:cNvSpPr>
              <a:spLocks/>
            </p:cNvSpPr>
            <p:nvPr/>
          </p:nvSpPr>
          <p:spPr bwMode="ltGray">
            <a:xfrm>
              <a:off x="210" y="1152"/>
              <a:ext cx="5550" cy="3168"/>
            </a:xfrm>
            <a:custGeom>
              <a:avLst/>
              <a:gdLst>
                <a:gd name="T0" fmla="*/ 330 w 5550"/>
                <a:gd name="T1" fmla="*/ 1764 h 3168"/>
                <a:gd name="T2" fmla="*/ 0 w 5550"/>
                <a:gd name="T3" fmla="*/ 1764 h 3168"/>
                <a:gd name="T4" fmla="*/ 0 w 5550"/>
                <a:gd name="T5" fmla="*/ 3168 h 3168"/>
                <a:gd name="T6" fmla="*/ 5550 w 5550"/>
                <a:gd name="T7" fmla="*/ 3168 h 3168"/>
                <a:gd name="T8" fmla="*/ 5550 w 5550"/>
                <a:gd name="T9" fmla="*/ 0 h 3168"/>
                <a:gd name="T10" fmla="*/ 330 w 5550"/>
                <a:gd name="T11" fmla="*/ 0 h 3168"/>
                <a:gd name="T12" fmla="*/ 330 w 5550"/>
                <a:gd name="T13" fmla="*/ 1764 h 3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8197" name="Freeform 5"/>
            <p:cNvSpPr>
              <a:spLocks/>
            </p:cNvSpPr>
            <p:nvPr/>
          </p:nvSpPr>
          <p:spPr bwMode="ltGray">
            <a:xfrm>
              <a:off x="528" y="2932"/>
              <a:ext cx="5232" cy="1388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2182 h 2182"/>
                <a:gd name="T4" fmla="*/ 4897 w 4897"/>
                <a:gd name="T5" fmla="*/ 2182 h 2182"/>
                <a:gd name="T6" fmla="*/ 4897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8198" name="Freeform 6"/>
            <p:cNvSpPr>
              <a:spLocks/>
            </p:cNvSpPr>
            <p:nvPr/>
          </p:nvSpPr>
          <p:spPr bwMode="ltGray">
            <a:xfrm>
              <a:off x="528" y="1152"/>
              <a:ext cx="4607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8199" name="Freeform 7"/>
            <p:cNvSpPr>
              <a:spLocks/>
            </p:cNvSpPr>
            <p:nvPr/>
          </p:nvSpPr>
          <p:spPr bwMode="ltGray">
            <a:xfrm>
              <a:off x="528" y="1152"/>
              <a:ext cx="29" cy="1785"/>
            </a:xfrm>
            <a:custGeom>
              <a:avLst/>
              <a:gdLst>
                <a:gd name="T0" fmla="*/ 0 w 29"/>
                <a:gd name="T1" fmla="*/ 0 h 2161"/>
                <a:gd name="T2" fmla="*/ 0 w 29"/>
                <a:gd name="T3" fmla="*/ 2161 h 2161"/>
                <a:gd name="T4" fmla="*/ 29 w 29"/>
                <a:gd name="T5" fmla="*/ 2161 h 2161"/>
                <a:gd name="T6" fmla="*/ 27 w 29"/>
                <a:gd name="T7" fmla="*/ 27 h 2161"/>
                <a:gd name="T8" fmla="*/ 0 w 29"/>
                <a:gd name="T9" fmla="*/ 0 h 2161"/>
                <a:gd name="T10" fmla="*/ 0 w 29"/>
                <a:gd name="T11" fmla="*/ 0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8200" name="Freeform 8"/>
            <p:cNvSpPr>
              <a:spLocks/>
            </p:cNvSpPr>
            <p:nvPr/>
          </p:nvSpPr>
          <p:spPr bwMode="ltGray">
            <a:xfrm>
              <a:off x="527" y="2904"/>
              <a:ext cx="29" cy="1416"/>
            </a:xfrm>
            <a:custGeom>
              <a:avLst/>
              <a:gdLst>
                <a:gd name="T0" fmla="*/ 0 w 29"/>
                <a:gd name="T1" fmla="*/ 1416 h 1416"/>
                <a:gd name="T2" fmla="*/ 29 w 29"/>
                <a:gd name="T3" fmla="*/ 1416 h 1416"/>
                <a:gd name="T4" fmla="*/ 28 w 29"/>
                <a:gd name="T5" fmla="*/ 24 h 1416"/>
                <a:gd name="T6" fmla="*/ 0 w 29"/>
                <a:gd name="T7" fmla="*/ 0 h 1416"/>
                <a:gd name="T8" fmla="*/ 0 w 29"/>
                <a:gd name="T9" fmla="*/ 1416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8201" name="Freeform 9"/>
            <p:cNvSpPr>
              <a:spLocks/>
            </p:cNvSpPr>
            <p:nvPr/>
          </p:nvSpPr>
          <p:spPr bwMode="ltGray">
            <a:xfrm>
              <a:off x="201" y="2904"/>
              <a:ext cx="2879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8202" name="Freeform 10"/>
            <p:cNvSpPr>
              <a:spLocks/>
            </p:cNvSpPr>
            <p:nvPr/>
          </p:nvSpPr>
          <p:spPr bwMode="ltGray">
            <a:xfrm>
              <a:off x="201" y="2904"/>
              <a:ext cx="30" cy="1416"/>
            </a:xfrm>
            <a:custGeom>
              <a:avLst/>
              <a:gdLst>
                <a:gd name="T0" fmla="*/ 0 w 30"/>
                <a:gd name="T1" fmla="*/ 0 h 1416"/>
                <a:gd name="T2" fmla="*/ 0 w 30"/>
                <a:gd name="T3" fmla="*/ 1416 h 1416"/>
                <a:gd name="T4" fmla="*/ 29 w 30"/>
                <a:gd name="T5" fmla="*/ 1416 h 1416"/>
                <a:gd name="T6" fmla="*/ 30 w 30"/>
                <a:gd name="T7" fmla="*/ 27 h 1416"/>
                <a:gd name="T8" fmla="*/ 0 w 30"/>
                <a:gd name="T9" fmla="*/ 0 h 1416"/>
                <a:gd name="T10" fmla="*/ 0 w 30"/>
                <a:gd name="T11" fmla="*/ 0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 sz="1350"/>
            </a:p>
          </p:txBody>
        </p:sp>
      </p:grpSp>
      <p:sp>
        <p:nvSpPr>
          <p:cNvPr id="820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1" y="6245225"/>
            <a:ext cx="19018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s-ES" altLang="es-ES"/>
          </a:p>
        </p:txBody>
      </p:sp>
      <p:sp>
        <p:nvSpPr>
          <p:cNvPr id="820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s-ES" altLang="es-ES"/>
          </a:p>
        </p:txBody>
      </p:sp>
      <p:sp>
        <p:nvSpPr>
          <p:cNvPr id="820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7376" y="6245225"/>
            <a:ext cx="19018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B1ED4543-6E00-4CD2-9746-7325F34DABC3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8206" name="Rectangle 14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1" y="244477"/>
            <a:ext cx="8385175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cambiar el estilo de título	</a:t>
            </a:r>
          </a:p>
        </p:txBody>
      </p:sp>
      <p:sp>
        <p:nvSpPr>
          <p:cNvPr id="8207" name="Rectangle 15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838201" y="1905000"/>
            <a:ext cx="800735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7681055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 advTm="4000"/>
  <p:txStyles>
    <p:titleStyle>
      <a:lvl1pPr algn="l" rtl="0" fontAlgn="base">
        <a:spcBef>
          <a:spcPct val="0"/>
        </a:spcBef>
        <a:spcAft>
          <a:spcPct val="0"/>
        </a:spcAft>
        <a:defRPr sz="33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1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15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15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319089" y="1828800"/>
            <a:ext cx="8824912" cy="5029200"/>
            <a:chOff x="201" y="1152"/>
            <a:chExt cx="5559" cy="3168"/>
          </a:xfrm>
        </p:grpSpPr>
        <p:sp>
          <p:nvSpPr>
            <p:cNvPr id="8195" name="Freeform 3"/>
            <p:cNvSpPr>
              <a:spLocks/>
            </p:cNvSpPr>
            <p:nvPr/>
          </p:nvSpPr>
          <p:spPr bwMode="ltGray">
            <a:xfrm>
              <a:off x="528" y="2909"/>
              <a:ext cx="5232" cy="1411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2182 h 2182"/>
                <a:gd name="T4" fmla="*/ 4897 w 4897"/>
                <a:gd name="T5" fmla="*/ 2182 h 2182"/>
                <a:gd name="T6" fmla="*/ 4897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8196" name="Freeform 4"/>
            <p:cNvSpPr>
              <a:spLocks/>
            </p:cNvSpPr>
            <p:nvPr/>
          </p:nvSpPr>
          <p:spPr bwMode="ltGray">
            <a:xfrm>
              <a:off x="210" y="1152"/>
              <a:ext cx="5550" cy="3168"/>
            </a:xfrm>
            <a:custGeom>
              <a:avLst/>
              <a:gdLst>
                <a:gd name="T0" fmla="*/ 330 w 5550"/>
                <a:gd name="T1" fmla="*/ 1764 h 3168"/>
                <a:gd name="T2" fmla="*/ 0 w 5550"/>
                <a:gd name="T3" fmla="*/ 1764 h 3168"/>
                <a:gd name="T4" fmla="*/ 0 w 5550"/>
                <a:gd name="T5" fmla="*/ 3168 h 3168"/>
                <a:gd name="T6" fmla="*/ 5550 w 5550"/>
                <a:gd name="T7" fmla="*/ 3168 h 3168"/>
                <a:gd name="T8" fmla="*/ 5550 w 5550"/>
                <a:gd name="T9" fmla="*/ 0 h 3168"/>
                <a:gd name="T10" fmla="*/ 330 w 5550"/>
                <a:gd name="T11" fmla="*/ 0 h 3168"/>
                <a:gd name="T12" fmla="*/ 330 w 5550"/>
                <a:gd name="T13" fmla="*/ 1764 h 3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8197" name="Freeform 5"/>
            <p:cNvSpPr>
              <a:spLocks/>
            </p:cNvSpPr>
            <p:nvPr/>
          </p:nvSpPr>
          <p:spPr bwMode="ltGray">
            <a:xfrm>
              <a:off x="528" y="2932"/>
              <a:ext cx="5232" cy="1388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2182 h 2182"/>
                <a:gd name="T4" fmla="*/ 4897 w 4897"/>
                <a:gd name="T5" fmla="*/ 2182 h 2182"/>
                <a:gd name="T6" fmla="*/ 4897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8198" name="Freeform 6"/>
            <p:cNvSpPr>
              <a:spLocks/>
            </p:cNvSpPr>
            <p:nvPr/>
          </p:nvSpPr>
          <p:spPr bwMode="ltGray">
            <a:xfrm>
              <a:off x="528" y="1152"/>
              <a:ext cx="4607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8199" name="Freeform 7"/>
            <p:cNvSpPr>
              <a:spLocks/>
            </p:cNvSpPr>
            <p:nvPr/>
          </p:nvSpPr>
          <p:spPr bwMode="ltGray">
            <a:xfrm>
              <a:off x="528" y="1152"/>
              <a:ext cx="29" cy="1785"/>
            </a:xfrm>
            <a:custGeom>
              <a:avLst/>
              <a:gdLst>
                <a:gd name="T0" fmla="*/ 0 w 29"/>
                <a:gd name="T1" fmla="*/ 0 h 2161"/>
                <a:gd name="T2" fmla="*/ 0 w 29"/>
                <a:gd name="T3" fmla="*/ 2161 h 2161"/>
                <a:gd name="T4" fmla="*/ 29 w 29"/>
                <a:gd name="T5" fmla="*/ 2161 h 2161"/>
                <a:gd name="T6" fmla="*/ 27 w 29"/>
                <a:gd name="T7" fmla="*/ 27 h 2161"/>
                <a:gd name="T8" fmla="*/ 0 w 29"/>
                <a:gd name="T9" fmla="*/ 0 h 2161"/>
                <a:gd name="T10" fmla="*/ 0 w 29"/>
                <a:gd name="T11" fmla="*/ 0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8200" name="Freeform 8"/>
            <p:cNvSpPr>
              <a:spLocks/>
            </p:cNvSpPr>
            <p:nvPr/>
          </p:nvSpPr>
          <p:spPr bwMode="ltGray">
            <a:xfrm>
              <a:off x="527" y="2904"/>
              <a:ext cx="29" cy="1416"/>
            </a:xfrm>
            <a:custGeom>
              <a:avLst/>
              <a:gdLst>
                <a:gd name="T0" fmla="*/ 0 w 29"/>
                <a:gd name="T1" fmla="*/ 1416 h 1416"/>
                <a:gd name="T2" fmla="*/ 29 w 29"/>
                <a:gd name="T3" fmla="*/ 1416 h 1416"/>
                <a:gd name="T4" fmla="*/ 28 w 29"/>
                <a:gd name="T5" fmla="*/ 24 h 1416"/>
                <a:gd name="T6" fmla="*/ 0 w 29"/>
                <a:gd name="T7" fmla="*/ 0 h 1416"/>
                <a:gd name="T8" fmla="*/ 0 w 29"/>
                <a:gd name="T9" fmla="*/ 1416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8201" name="Freeform 9"/>
            <p:cNvSpPr>
              <a:spLocks/>
            </p:cNvSpPr>
            <p:nvPr/>
          </p:nvSpPr>
          <p:spPr bwMode="ltGray">
            <a:xfrm>
              <a:off x="201" y="2904"/>
              <a:ext cx="2879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8202" name="Freeform 10"/>
            <p:cNvSpPr>
              <a:spLocks/>
            </p:cNvSpPr>
            <p:nvPr/>
          </p:nvSpPr>
          <p:spPr bwMode="ltGray">
            <a:xfrm>
              <a:off x="201" y="2904"/>
              <a:ext cx="30" cy="1416"/>
            </a:xfrm>
            <a:custGeom>
              <a:avLst/>
              <a:gdLst>
                <a:gd name="T0" fmla="*/ 0 w 30"/>
                <a:gd name="T1" fmla="*/ 0 h 1416"/>
                <a:gd name="T2" fmla="*/ 0 w 30"/>
                <a:gd name="T3" fmla="*/ 1416 h 1416"/>
                <a:gd name="T4" fmla="*/ 29 w 30"/>
                <a:gd name="T5" fmla="*/ 1416 h 1416"/>
                <a:gd name="T6" fmla="*/ 30 w 30"/>
                <a:gd name="T7" fmla="*/ 27 h 1416"/>
                <a:gd name="T8" fmla="*/ 0 w 30"/>
                <a:gd name="T9" fmla="*/ 0 h 1416"/>
                <a:gd name="T10" fmla="*/ 0 w 30"/>
                <a:gd name="T11" fmla="*/ 0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 sz="1350"/>
            </a:p>
          </p:txBody>
        </p:sp>
      </p:grpSp>
      <p:sp>
        <p:nvSpPr>
          <p:cNvPr id="820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1" y="6245225"/>
            <a:ext cx="19018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s-ES" altLang="es-ES"/>
          </a:p>
        </p:txBody>
      </p:sp>
      <p:sp>
        <p:nvSpPr>
          <p:cNvPr id="820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s-ES" altLang="es-ES"/>
          </a:p>
        </p:txBody>
      </p:sp>
      <p:sp>
        <p:nvSpPr>
          <p:cNvPr id="820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7376" y="6245225"/>
            <a:ext cx="19018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B1ED4543-6E00-4CD2-9746-7325F34DABC3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8206" name="Rectangle 14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1" y="244477"/>
            <a:ext cx="8385175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cambiar el estilo de título	</a:t>
            </a:r>
          </a:p>
        </p:txBody>
      </p:sp>
      <p:sp>
        <p:nvSpPr>
          <p:cNvPr id="8207" name="Rectangle 15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838201" y="1905000"/>
            <a:ext cx="800735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44292356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ransition advTm="4000"/>
  <p:txStyles>
    <p:titleStyle>
      <a:lvl1pPr algn="l" rtl="0" fontAlgn="base">
        <a:spcBef>
          <a:spcPct val="0"/>
        </a:spcBef>
        <a:spcAft>
          <a:spcPct val="0"/>
        </a:spcAft>
        <a:defRPr sz="33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1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15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15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319089" y="1828800"/>
            <a:ext cx="8824912" cy="5029200"/>
            <a:chOff x="201" y="1152"/>
            <a:chExt cx="5559" cy="3168"/>
          </a:xfrm>
        </p:grpSpPr>
        <p:sp>
          <p:nvSpPr>
            <p:cNvPr id="8195" name="Freeform 3"/>
            <p:cNvSpPr>
              <a:spLocks/>
            </p:cNvSpPr>
            <p:nvPr/>
          </p:nvSpPr>
          <p:spPr bwMode="ltGray">
            <a:xfrm>
              <a:off x="528" y="2909"/>
              <a:ext cx="5232" cy="1411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2182 h 2182"/>
                <a:gd name="T4" fmla="*/ 4897 w 4897"/>
                <a:gd name="T5" fmla="*/ 2182 h 2182"/>
                <a:gd name="T6" fmla="*/ 4897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8196" name="Freeform 4"/>
            <p:cNvSpPr>
              <a:spLocks/>
            </p:cNvSpPr>
            <p:nvPr/>
          </p:nvSpPr>
          <p:spPr bwMode="ltGray">
            <a:xfrm>
              <a:off x="210" y="1152"/>
              <a:ext cx="5550" cy="3168"/>
            </a:xfrm>
            <a:custGeom>
              <a:avLst/>
              <a:gdLst>
                <a:gd name="T0" fmla="*/ 330 w 5550"/>
                <a:gd name="T1" fmla="*/ 1764 h 3168"/>
                <a:gd name="T2" fmla="*/ 0 w 5550"/>
                <a:gd name="T3" fmla="*/ 1764 h 3168"/>
                <a:gd name="T4" fmla="*/ 0 w 5550"/>
                <a:gd name="T5" fmla="*/ 3168 h 3168"/>
                <a:gd name="T6" fmla="*/ 5550 w 5550"/>
                <a:gd name="T7" fmla="*/ 3168 h 3168"/>
                <a:gd name="T8" fmla="*/ 5550 w 5550"/>
                <a:gd name="T9" fmla="*/ 0 h 3168"/>
                <a:gd name="T10" fmla="*/ 330 w 5550"/>
                <a:gd name="T11" fmla="*/ 0 h 3168"/>
                <a:gd name="T12" fmla="*/ 330 w 5550"/>
                <a:gd name="T13" fmla="*/ 1764 h 3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8197" name="Freeform 5"/>
            <p:cNvSpPr>
              <a:spLocks/>
            </p:cNvSpPr>
            <p:nvPr/>
          </p:nvSpPr>
          <p:spPr bwMode="ltGray">
            <a:xfrm>
              <a:off x="528" y="2932"/>
              <a:ext cx="5232" cy="1388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2182 h 2182"/>
                <a:gd name="T4" fmla="*/ 4897 w 4897"/>
                <a:gd name="T5" fmla="*/ 2182 h 2182"/>
                <a:gd name="T6" fmla="*/ 4897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8198" name="Freeform 6"/>
            <p:cNvSpPr>
              <a:spLocks/>
            </p:cNvSpPr>
            <p:nvPr/>
          </p:nvSpPr>
          <p:spPr bwMode="ltGray">
            <a:xfrm>
              <a:off x="528" y="1152"/>
              <a:ext cx="4607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8199" name="Freeform 7"/>
            <p:cNvSpPr>
              <a:spLocks/>
            </p:cNvSpPr>
            <p:nvPr/>
          </p:nvSpPr>
          <p:spPr bwMode="ltGray">
            <a:xfrm>
              <a:off x="528" y="1152"/>
              <a:ext cx="29" cy="1785"/>
            </a:xfrm>
            <a:custGeom>
              <a:avLst/>
              <a:gdLst>
                <a:gd name="T0" fmla="*/ 0 w 29"/>
                <a:gd name="T1" fmla="*/ 0 h 2161"/>
                <a:gd name="T2" fmla="*/ 0 w 29"/>
                <a:gd name="T3" fmla="*/ 2161 h 2161"/>
                <a:gd name="T4" fmla="*/ 29 w 29"/>
                <a:gd name="T5" fmla="*/ 2161 h 2161"/>
                <a:gd name="T6" fmla="*/ 27 w 29"/>
                <a:gd name="T7" fmla="*/ 27 h 2161"/>
                <a:gd name="T8" fmla="*/ 0 w 29"/>
                <a:gd name="T9" fmla="*/ 0 h 2161"/>
                <a:gd name="T10" fmla="*/ 0 w 29"/>
                <a:gd name="T11" fmla="*/ 0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8200" name="Freeform 8"/>
            <p:cNvSpPr>
              <a:spLocks/>
            </p:cNvSpPr>
            <p:nvPr/>
          </p:nvSpPr>
          <p:spPr bwMode="ltGray">
            <a:xfrm>
              <a:off x="527" y="2904"/>
              <a:ext cx="29" cy="1416"/>
            </a:xfrm>
            <a:custGeom>
              <a:avLst/>
              <a:gdLst>
                <a:gd name="T0" fmla="*/ 0 w 29"/>
                <a:gd name="T1" fmla="*/ 1416 h 1416"/>
                <a:gd name="T2" fmla="*/ 29 w 29"/>
                <a:gd name="T3" fmla="*/ 1416 h 1416"/>
                <a:gd name="T4" fmla="*/ 28 w 29"/>
                <a:gd name="T5" fmla="*/ 24 h 1416"/>
                <a:gd name="T6" fmla="*/ 0 w 29"/>
                <a:gd name="T7" fmla="*/ 0 h 1416"/>
                <a:gd name="T8" fmla="*/ 0 w 29"/>
                <a:gd name="T9" fmla="*/ 1416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8201" name="Freeform 9"/>
            <p:cNvSpPr>
              <a:spLocks/>
            </p:cNvSpPr>
            <p:nvPr/>
          </p:nvSpPr>
          <p:spPr bwMode="ltGray">
            <a:xfrm>
              <a:off x="201" y="2904"/>
              <a:ext cx="2879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8202" name="Freeform 10"/>
            <p:cNvSpPr>
              <a:spLocks/>
            </p:cNvSpPr>
            <p:nvPr/>
          </p:nvSpPr>
          <p:spPr bwMode="ltGray">
            <a:xfrm>
              <a:off x="201" y="2904"/>
              <a:ext cx="30" cy="1416"/>
            </a:xfrm>
            <a:custGeom>
              <a:avLst/>
              <a:gdLst>
                <a:gd name="T0" fmla="*/ 0 w 30"/>
                <a:gd name="T1" fmla="*/ 0 h 1416"/>
                <a:gd name="T2" fmla="*/ 0 w 30"/>
                <a:gd name="T3" fmla="*/ 1416 h 1416"/>
                <a:gd name="T4" fmla="*/ 29 w 30"/>
                <a:gd name="T5" fmla="*/ 1416 h 1416"/>
                <a:gd name="T6" fmla="*/ 30 w 30"/>
                <a:gd name="T7" fmla="*/ 27 h 1416"/>
                <a:gd name="T8" fmla="*/ 0 w 30"/>
                <a:gd name="T9" fmla="*/ 0 h 1416"/>
                <a:gd name="T10" fmla="*/ 0 w 30"/>
                <a:gd name="T11" fmla="*/ 0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 sz="1350"/>
            </a:p>
          </p:txBody>
        </p:sp>
      </p:grpSp>
      <p:sp>
        <p:nvSpPr>
          <p:cNvPr id="820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1" y="6245225"/>
            <a:ext cx="19018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s-ES" altLang="es-ES"/>
          </a:p>
        </p:txBody>
      </p:sp>
      <p:sp>
        <p:nvSpPr>
          <p:cNvPr id="820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s-ES" altLang="es-ES"/>
          </a:p>
        </p:txBody>
      </p:sp>
      <p:sp>
        <p:nvSpPr>
          <p:cNvPr id="820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7376" y="6245225"/>
            <a:ext cx="19018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B1ED4543-6E00-4CD2-9746-7325F34DABC3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8206" name="Rectangle 14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1" y="244477"/>
            <a:ext cx="8385175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cambiar el estilo de título	</a:t>
            </a:r>
          </a:p>
        </p:txBody>
      </p:sp>
      <p:sp>
        <p:nvSpPr>
          <p:cNvPr id="8207" name="Rectangle 15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838201" y="1905000"/>
            <a:ext cx="800735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18366894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ransition advTm="4000"/>
  <p:txStyles>
    <p:titleStyle>
      <a:lvl1pPr algn="l" rtl="0" fontAlgn="base">
        <a:spcBef>
          <a:spcPct val="0"/>
        </a:spcBef>
        <a:spcAft>
          <a:spcPct val="0"/>
        </a:spcAft>
        <a:defRPr sz="33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1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15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15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319089" y="1828800"/>
            <a:ext cx="8824912" cy="5029200"/>
            <a:chOff x="201" y="1152"/>
            <a:chExt cx="5559" cy="3168"/>
          </a:xfrm>
        </p:grpSpPr>
        <p:sp>
          <p:nvSpPr>
            <p:cNvPr id="8195" name="Freeform 3"/>
            <p:cNvSpPr>
              <a:spLocks/>
            </p:cNvSpPr>
            <p:nvPr/>
          </p:nvSpPr>
          <p:spPr bwMode="ltGray">
            <a:xfrm>
              <a:off x="528" y="2909"/>
              <a:ext cx="5232" cy="1411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2182 h 2182"/>
                <a:gd name="T4" fmla="*/ 4897 w 4897"/>
                <a:gd name="T5" fmla="*/ 2182 h 2182"/>
                <a:gd name="T6" fmla="*/ 4897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8196" name="Freeform 4"/>
            <p:cNvSpPr>
              <a:spLocks/>
            </p:cNvSpPr>
            <p:nvPr/>
          </p:nvSpPr>
          <p:spPr bwMode="ltGray">
            <a:xfrm>
              <a:off x="210" y="1152"/>
              <a:ext cx="5550" cy="3168"/>
            </a:xfrm>
            <a:custGeom>
              <a:avLst/>
              <a:gdLst>
                <a:gd name="T0" fmla="*/ 330 w 5550"/>
                <a:gd name="T1" fmla="*/ 1764 h 3168"/>
                <a:gd name="T2" fmla="*/ 0 w 5550"/>
                <a:gd name="T3" fmla="*/ 1764 h 3168"/>
                <a:gd name="T4" fmla="*/ 0 w 5550"/>
                <a:gd name="T5" fmla="*/ 3168 h 3168"/>
                <a:gd name="T6" fmla="*/ 5550 w 5550"/>
                <a:gd name="T7" fmla="*/ 3168 h 3168"/>
                <a:gd name="T8" fmla="*/ 5550 w 5550"/>
                <a:gd name="T9" fmla="*/ 0 h 3168"/>
                <a:gd name="T10" fmla="*/ 330 w 5550"/>
                <a:gd name="T11" fmla="*/ 0 h 3168"/>
                <a:gd name="T12" fmla="*/ 330 w 5550"/>
                <a:gd name="T13" fmla="*/ 1764 h 3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8197" name="Freeform 5"/>
            <p:cNvSpPr>
              <a:spLocks/>
            </p:cNvSpPr>
            <p:nvPr/>
          </p:nvSpPr>
          <p:spPr bwMode="ltGray">
            <a:xfrm>
              <a:off x="528" y="2932"/>
              <a:ext cx="5232" cy="1388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2182 h 2182"/>
                <a:gd name="T4" fmla="*/ 4897 w 4897"/>
                <a:gd name="T5" fmla="*/ 2182 h 2182"/>
                <a:gd name="T6" fmla="*/ 4897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8198" name="Freeform 6"/>
            <p:cNvSpPr>
              <a:spLocks/>
            </p:cNvSpPr>
            <p:nvPr/>
          </p:nvSpPr>
          <p:spPr bwMode="ltGray">
            <a:xfrm>
              <a:off x="528" y="1152"/>
              <a:ext cx="4607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8199" name="Freeform 7"/>
            <p:cNvSpPr>
              <a:spLocks/>
            </p:cNvSpPr>
            <p:nvPr/>
          </p:nvSpPr>
          <p:spPr bwMode="ltGray">
            <a:xfrm>
              <a:off x="528" y="1152"/>
              <a:ext cx="29" cy="1785"/>
            </a:xfrm>
            <a:custGeom>
              <a:avLst/>
              <a:gdLst>
                <a:gd name="T0" fmla="*/ 0 w 29"/>
                <a:gd name="T1" fmla="*/ 0 h 2161"/>
                <a:gd name="T2" fmla="*/ 0 w 29"/>
                <a:gd name="T3" fmla="*/ 2161 h 2161"/>
                <a:gd name="T4" fmla="*/ 29 w 29"/>
                <a:gd name="T5" fmla="*/ 2161 h 2161"/>
                <a:gd name="T6" fmla="*/ 27 w 29"/>
                <a:gd name="T7" fmla="*/ 27 h 2161"/>
                <a:gd name="T8" fmla="*/ 0 w 29"/>
                <a:gd name="T9" fmla="*/ 0 h 2161"/>
                <a:gd name="T10" fmla="*/ 0 w 29"/>
                <a:gd name="T11" fmla="*/ 0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8200" name="Freeform 8"/>
            <p:cNvSpPr>
              <a:spLocks/>
            </p:cNvSpPr>
            <p:nvPr/>
          </p:nvSpPr>
          <p:spPr bwMode="ltGray">
            <a:xfrm>
              <a:off x="527" y="2904"/>
              <a:ext cx="29" cy="1416"/>
            </a:xfrm>
            <a:custGeom>
              <a:avLst/>
              <a:gdLst>
                <a:gd name="T0" fmla="*/ 0 w 29"/>
                <a:gd name="T1" fmla="*/ 1416 h 1416"/>
                <a:gd name="T2" fmla="*/ 29 w 29"/>
                <a:gd name="T3" fmla="*/ 1416 h 1416"/>
                <a:gd name="T4" fmla="*/ 28 w 29"/>
                <a:gd name="T5" fmla="*/ 24 h 1416"/>
                <a:gd name="T6" fmla="*/ 0 w 29"/>
                <a:gd name="T7" fmla="*/ 0 h 1416"/>
                <a:gd name="T8" fmla="*/ 0 w 29"/>
                <a:gd name="T9" fmla="*/ 1416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8201" name="Freeform 9"/>
            <p:cNvSpPr>
              <a:spLocks/>
            </p:cNvSpPr>
            <p:nvPr/>
          </p:nvSpPr>
          <p:spPr bwMode="ltGray">
            <a:xfrm>
              <a:off x="201" y="2904"/>
              <a:ext cx="2879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8202" name="Freeform 10"/>
            <p:cNvSpPr>
              <a:spLocks/>
            </p:cNvSpPr>
            <p:nvPr/>
          </p:nvSpPr>
          <p:spPr bwMode="ltGray">
            <a:xfrm>
              <a:off x="201" y="2904"/>
              <a:ext cx="30" cy="1416"/>
            </a:xfrm>
            <a:custGeom>
              <a:avLst/>
              <a:gdLst>
                <a:gd name="T0" fmla="*/ 0 w 30"/>
                <a:gd name="T1" fmla="*/ 0 h 1416"/>
                <a:gd name="T2" fmla="*/ 0 w 30"/>
                <a:gd name="T3" fmla="*/ 1416 h 1416"/>
                <a:gd name="T4" fmla="*/ 29 w 30"/>
                <a:gd name="T5" fmla="*/ 1416 h 1416"/>
                <a:gd name="T6" fmla="*/ 30 w 30"/>
                <a:gd name="T7" fmla="*/ 27 h 1416"/>
                <a:gd name="T8" fmla="*/ 0 w 30"/>
                <a:gd name="T9" fmla="*/ 0 h 1416"/>
                <a:gd name="T10" fmla="*/ 0 w 30"/>
                <a:gd name="T11" fmla="*/ 0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 sz="1350"/>
            </a:p>
          </p:txBody>
        </p:sp>
      </p:grpSp>
      <p:sp>
        <p:nvSpPr>
          <p:cNvPr id="820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1" y="6245225"/>
            <a:ext cx="19018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s-ES" altLang="es-ES"/>
          </a:p>
        </p:txBody>
      </p:sp>
      <p:sp>
        <p:nvSpPr>
          <p:cNvPr id="820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s-ES" altLang="es-ES"/>
          </a:p>
        </p:txBody>
      </p:sp>
      <p:sp>
        <p:nvSpPr>
          <p:cNvPr id="820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7376" y="6245225"/>
            <a:ext cx="19018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B1ED4543-6E00-4CD2-9746-7325F34DABC3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8206" name="Rectangle 14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1" y="244477"/>
            <a:ext cx="8385175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cambiar el estilo de título	</a:t>
            </a:r>
          </a:p>
        </p:txBody>
      </p:sp>
      <p:sp>
        <p:nvSpPr>
          <p:cNvPr id="8207" name="Rectangle 15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838201" y="1905000"/>
            <a:ext cx="800735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77080350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ransition advTm="4000"/>
  <p:txStyles>
    <p:titleStyle>
      <a:lvl1pPr algn="l" rtl="0" fontAlgn="base">
        <a:spcBef>
          <a:spcPct val="0"/>
        </a:spcBef>
        <a:spcAft>
          <a:spcPct val="0"/>
        </a:spcAft>
        <a:defRPr sz="33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1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15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15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3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3.jfif"/><Relationship Id="rId5" Type="http://schemas.openxmlformats.org/officeDocument/2006/relationships/image" Target="../media/image42.jfif"/><Relationship Id="rId4" Type="http://schemas.openxmlformats.org/officeDocument/2006/relationships/image" Target="../media/image41.jf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fif"/><Relationship Id="rId2" Type="http://schemas.openxmlformats.org/officeDocument/2006/relationships/image" Target="../media/image44.jf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image" Target="../media/image46.jfi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fif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fif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53.jpeg"/><Relationship Id="rId4" Type="http://schemas.openxmlformats.org/officeDocument/2006/relationships/image" Target="../media/image52.jf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60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5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6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67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2.png"/><Relationship Id="rId4" Type="http://schemas.openxmlformats.org/officeDocument/2006/relationships/image" Target="../media/image75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2.png"/><Relationship Id="rId4" Type="http://schemas.openxmlformats.org/officeDocument/2006/relationships/image" Target="../media/image77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72.png"/><Relationship Id="rId4" Type="http://schemas.openxmlformats.org/officeDocument/2006/relationships/image" Target="../media/image80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2.png"/><Relationship Id="rId4" Type="http://schemas.openxmlformats.org/officeDocument/2006/relationships/image" Target="../media/image83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72.png"/><Relationship Id="rId4" Type="http://schemas.openxmlformats.org/officeDocument/2006/relationships/image" Target="../media/image87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93.jpg"/><Relationship Id="rId4" Type="http://schemas.openxmlformats.org/officeDocument/2006/relationships/image" Target="../media/image92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96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93.jpg"/><Relationship Id="rId4" Type="http://schemas.openxmlformats.org/officeDocument/2006/relationships/image" Target="../media/image92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fif"/><Relationship Id="rId2" Type="http://schemas.openxmlformats.org/officeDocument/2006/relationships/image" Target="../media/image97.jfif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100.jpg"/><Relationship Id="rId4" Type="http://schemas.openxmlformats.org/officeDocument/2006/relationships/image" Target="../media/image99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fif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104.jpeg"/><Relationship Id="rId4" Type="http://schemas.openxmlformats.org/officeDocument/2006/relationships/image" Target="../media/image103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93.jpg"/><Relationship Id="rId4" Type="http://schemas.openxmlformats.org/officeDocument/2006/relationships/image" Target="../media/image92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0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10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fif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13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93.jpg"/><Relationship Id="rId4" Type="http://schemas.openxmlformats.org/officeDocument/2006/relationships/image" Target="../media/image92.jp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1.m4a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3.xml"/><Relationship Id="rId4" Type="http://schemas.openxmlformats.org/officeDocument/2006/relationships/audio" Target="../media/media11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17.jpeg"/><Relationship Id="rId4" Type="http://schemas.openxmlformats.org/officeDocument/2006/relationships/hyperlink" Target="http://centros1.pntic.mec.es/cp.miralvalle/paginas/velazquest/images/lope_de_vega.jpg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-13692" y="2223"/>
            <a:ext cx="9144000" cy="1828800"/>
          </a:xfrm>
        </p:spPr>
        <p:txBody>
          <a:bodyPr/>
          <a:lstStyle/>
          <a:p>
            <a:r>
              <a:rPr lang="es-ES" altLang="es-ES" sz="4400" dirty="0">
                <a:latin typeface="Arial Rounded MT Bold" panose="020F0704030504030204" pitchFamily="34" charset="0"/>
              </a:rPr>
              <a:t>Concierto de Fin de </a:t>
            </a:r>
            <a:r>
              <a:rPr lang="es-ES" altLang="es-ES" sz="4400" dirty="0" smtClean="0">
                <a:latin typeface="Arial Rounded MT Bold" panose="020F0704030504030204" pitchFamily="34" charset="0"/>
              </a:rPr>
              <a:t>Curso</a:t>
            </a:r>
            <a:br>
              <a:rPr lang="es-ES" altLang="es-ES" sz="4400" dirty="0" smtClean="0">
                <a:latin typeface="Arial Rounded MT Bold" panose="020F0704030504030204" pitchFamily="34" charset="0"/>
              </a:rPr>
            </a:br>
            <a:r>
              <a:rPr lang="es-ES" altLang="es-ES" sz="2400" dirty="0" smtClean="0">
                <a:latin typeface="Arial Rounded MT Bold" panose="020F0704030504030204" pitchFamily="34" charset="0"/>
              </a:rPr>
              <a:t>2007-2008</a:t>
            </a:r>
            <a:endParaRPr lang="es-ES" altLang="es-ES" sz="2400" dirty="0">
              <a:latin typeface="Arial Rounded MT Bold" panose="020F0704030504030204" pitchFamily="34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716016" y="6200437"/>
            <a:ext cx="4535661" cy="43204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s-ES" altLang="es-ES" sz="2800" dirty="0" smtClean="0">
                <a:latin typeface="Arial Rounded MT Bold" panose="020F0704030504030204" pitchFamily="34" charset="0"/>
              </a:rPr>
              <a:t>1</a:t>
            </a:r>
            <a:r>
              <a:rPr lang="es-ES" altLang="es-ES" sz="2800" baseline="30000" dirty="0" smtClean="0">
                <a:latin typeface="Arial Rounded MT Bold" panose="020F0704030504030204" pitchFamily="34" charset="0"/>
              </a:rPr>
              <a:t>er</a:t>
            </a:r>
            <a:r>
              <a:rPr lang="es-ES" altLang="es-ES" sz="2800" dirty="0" smtClean="0">
                <a:latin typeface="Arial Rounded MT Bold" panose="020F0704030504030204" pitchFamily="34" charset="0"/>
              </a:rPr>
              <a:t> </a:t>
            </a:r>
            <a:r>
              <a:rPr lang="es-ES" altLang="es-ES" sz="2800" dirty="0">
                <a:latin typeface="Arial Rounded MT Bold" panose="020F0704030504030204" pitchFamily="34" charset="0"/>
              </a:rPr>
              <a:t>Ciclo </a:t>
            </a:r>
            <a:r>
              <a:rPr lang="es-ES" altLang="es-ES" sz="2800" dirty="0" smtClean="0">
                <a:latin typeface="Arial Rounded MT Bold" panose="020F0704030504030204" pitchFamily="34" charset="0"/>
              </a:rPr>
              <a:t>de </a:t>
            </a:r>
            <a:r>
              <a:rPr lang="es-ES" altLang="es-ES" sz="2800" dirty="0">
                <a:latin typeface="Arial Rounded MT Bold" panose="020F0704030504030204" pitchFamily="34" charset="0"/>
              </a:rPr>
              <a:t>E.S.O.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467544" y="6093296"/>
            <a:ext cx="326480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Rounded MT Bold" panose="020F0704030504030204" pitchFamily="34" charset="0"/>
              </a:rPr>
              <a:t>I.E.S. “Felipe II”</a:t>
            </a:r>
          </a:p>
        </p:txBody>
      </p:sp>
      <p:pic>
        <p:nvPicPr>
          <p:cNvPr id="2053" name="10.mp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70294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2708871" y="1988840"/>
            <a:ext cx="345638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Música </a:t>
            </a:r>
          </a:p>
          <a:p>
            <a:pPr algn="ctr"/>
            <a:r>
              <a:rPr lang="es-ES" sz="6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 </a:t>
            </a:r>
          </a:p>
          <a:p>
            <a:pPr algn="ctr"/>
            <a:r>
              <a:rPr lang="es-ES" sz="6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Poesía</a:t>
            </a:r>
            <a:endParaRPr lang="es-ES" sz="66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4" name="meditacion_cort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52237" y="35010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228720"/>
      </p:ext>
    </p:extLst>
  </p:cSld>
  <p:clrMapOvr>
    <a:masterClrMapping/>
  </p:clrMapOvr>
  <p:transition advClick="0" advTm="4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7" presetClass="entr" presetSubtype="8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7" presetClass="entr" presetSubtype="2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3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50" grpId="0"/>
      <p:bldP spid="2051" grpId="0" build="p"/>
      <p:bldP spid="2052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755576" y="332656"/>
            <a:ext cx="545435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/>
              <a:t>Entiendo lo que me basta, </a:t>
            </a:r>
          </a:p>
          <a:p>
            <a:r>
              <a:rPr lang="es-ES" sz="3200" dirty="0"/>
              <a:t>y solamente no entiendo </a:t>
            </a:r>
          </a:p>
          <a:p>
            <a:r>
              <a:rPr lang="es-ES" sz="3200" dirty="0"/>
              <a:t>cómo se sufre a sí mismo </a:t>
            </a:r>
          </a:p>
          <a:p>
            <a:r>
              <a:rPr lang="es-ES" sz="3200" dirty="0"/>
              <a:t>un ignorante soberbio. </a:t>
            </a:r>
          </a:p>
        </p:txBody>
      </p:sp>
      <p:sp>
        <p:nvSpPr>
          <p:cNvPr id="6" name="Rectángulo 5"/>
          <p:cNvSpPr/>
          <p:nvPr/>
        </p:nvSpPr>
        <p:spPr>
          <a:xfrm>
            <a:off x="3131840" y="2519025"/>
            <a:ext cx="58326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/>
              <a:t>De cuantas cosas me cansan, </a:t>
            </a:r>
          </a:p>
          <a:p>
            <a:r>
              <a:rPr lang="es-ES" sz="3200" dirty="0"/>
              <a:t>fácilmente me defiendo; </a:t>
            </a:r>
          </a:p>
          <a:p>
            <a:r>
              <a:rPr lang="es-ES" sz="3200" dirty="0"/>
              <a:t>pero no puedo guardarme </a:t>
            </a:r>
          </a:p>
          <a:p>
            <a:r>
              <a:rPr lang="es-ES" sz="3200" dirty="0"/>
              <a:t>de los peligros de un necio. </a:t>
            </a:r>
          </a:p>
        </p:txBody>
      </p:sp>
      <p:sp>
        <p:nvSpPr>
          <p:cNvPr id="7" name="Rectángulo 6"/>
          <p:cNvSpPr/>
          <p:nvPr/>
        </p:nvSpPr>
        <p:spPr>
          <a:xfrm>
            <a:off x="755576" y="4725144"/>
            <a:ext cx="696663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/>
              <a:t>Sólo sé que no sé nada, </a:t>
            </a:r>
          </a:p>
          <a:p>
            <a:r>
              <a:rPr lang="es-ES" sz="3200" dirty="0"/>
              <a:t>dijo un filósofo, haciendo </a:t>
            </a:r>
          </a:p>
          <a:p>
            <a:r>
              <a:rPr lang="es-ES" sz="3200" dirty="0"/>
              <a:t>la cuenta con su humildad, </a:t>
            </a:r>
          </a:p>
          <a:p>
            <a:r>
              <a:rPr lang="es-ES" sz="3200" dirty="0"/>
              <a:t>adonde lo más es menos. 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043" y="0"/>
            <a:ext cx="108181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3983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5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5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5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75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4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15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15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5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675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17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15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15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5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9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755576" y="260648"/>
            <a:ext cx="756084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 smtClean="0"/>
              <a:t>Dijeron </a:t>
            </a:r>
            <a:r>
              <a:rPr lang="es-ES" sz="3200" dirty="0"/>
              <a:t>que antiguamente </a:t>
            </a:r>
          </a:p>
          <a:p>
            <a:r>
              <a:rPr lang="es-ES" sz="3200" dirty="0"/>
              <a:t>se fue la verdad al cielo; </a:t>
            </a:r>
          </a:p>
          <a:p>
            <a:r>
              <a:rPr lang="es-ES" sz="3200" dirty="0"/>
              <a:t>tal la pusieron los hombres </a:t>
            </a:r>
          </a:p>
          <a:p>
            <a:r>
              <a:rPr lang="es-ES" sz="3200" dirty="0"/>
              <a:t>que desde entonces no ha vuelto. </a:t>
            </a:r>
          </a:p>
        </p:txBody>
      </p:sp>
      <p:sp>
        <p:nvSpPr>
          <p:cNvPr id="5" name="Rectángulo 4"/>
          <p:cNvSpPr/>
          <p:nvPr/>
        </p:nvSpPr>
        <p:spPr>
          <a:xfrm>
            <a:off x="3275856" y="2447017"/>
            <a:ext cx="65344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/>
              <a:t>No puede durar el mundo, </a:t>
            </a:r>
          </a:p>
          <a:p>
            <a:r>
              <a:rPr lang="es-ES" sz="3200" dirty="0"/>
              <a:t>porque dicen, y lo creo, </a:t>
            </a:r>
          </a:p>
          <a:p>
            <a:r>
              <a:rPr lang="es-ES" sz="3200" dirty="0"/>
              <a:t>que suena a vidrio quebrado </a:t>
            </a:r>
          </a:p>
          <a:p>
            <a:r>
              <a:rPr lang="es-ES" sz="3200" dirty="0"/>
              <a:t>y que ha de romperse presto. </a:t>
            </a:r>
          </a:p>
        </p:txBody>
      </p:sp>
      <p:sp>
        <p:nvSpPr>
          <p:cNvPr id="6" name="Rectángulo 5"/>
          <p:cNvSpPr/>
          <p:nvPr/>
        </p:nvSpPr>
        <p:spPr>
          <a:xfrm>
            <a:off x="755576" y="4627007"/>
            <a:ext cx="813690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/>
              <a:t>A mis soledades voy, </a:t>
            </a:r>
          </a:p>
          <a:p>
            <a:r>
              <a:rPr lang="es-ES" sz="3200" dirty="0"/>
              <a:t>de mis soledades vengo, </a:t>
            </a:r>
          </a:p>
          <a:p>
            <a:r>
              <a:rPr lang="es-ES" sz="3200" dirty="0"/>
              <a:t>porque para andar conmigo </a:t>
            </a:r>
          </a:p>
          <a:p>
            <a:r>
              <a:rPr lang="es-ES" sz="3200" dirty="0"/>
              <a:t>me bastan mis pensamientos.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083" y="0"/>
            <a:ext cx="98999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1753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5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5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5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5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2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15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15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5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75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2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15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15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5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4875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altLang="es-ES" sz="4950" dirty="0">
                <a:latin typeface="Arial Rounded MT Bold" panose="020F0704030504030204" pitchFamily="34" charset="0"/>
              </a:rPr>
              <a:t>Andalucía</a:t>
            </a: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2897983" y="4832747"/>
            <a:ext cx="3637471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685800"/>
            <a:r>
              <a:rPr lang="es-ES" altLang="es-ES" sz="3300" dirty="0">
                <a:solidFill>
                  <a:srgbClr val="FFFFFF"/>
                </a:solidFill>
                <a:latin typeface="Arial Rounded MT Bold" panose="020F0704030504030204" pitchFamily="34" charset="0"/>
              </a:rPr>
              <a:t>Manuel Machado</a:t>
            </a:r>
          </a:p>
        </p:txBody>
      </p:sp>
      <p:pic>
        <p:nvPicPr>
          <p:cNvPr id="36870" name="Picture 6" descr="Manuel_Mach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740" y="1844824"/>
            <a:ext cx="2116388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88213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01cadi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42875"/>
            <a:ext cx="10080000" cy="75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_andalucia_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44624" y="3429000"/>
            <a:ext cx="609600" cy="6096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923928" y="5760000"/>
            <a:ext cx="17219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smtClean="0"/>
              <a:t>CÁDIZ</a:t>
            </a:r>
            <a:endParaRPr lang="es-ES" sz="4000" dirty="0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9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02cadi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324975" cy="698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2051720" y="5760000"/>
            <a:ext cx="49124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smtClean="0"/>
              <a:t>SALADA CLARIDAD</a:t>
            </a:r>
            <a:endParaRPr lang="es-ES" sz="4000" dirty="0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03gra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35163"/>
            <a:ext cx="9144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3212493" y="5760000"/>
            <a:ext cx="27190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smtClean="0"/>
              <a:t>GRANADA</a:t>
            </a:r>
            <a:endParaRPr lang="es-ES" sz="4000" dirty="0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04gra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975" cy="699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1619672" y="5760000"/>
            <a:ext cx="68037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smtClean="0"/>
              <a:t>AGUA OCULTA QUE LLORA</a:t>
            </a:r>
            <a:endParaRPr lang="es-ES" sz="4000" dirty="0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05cordob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2411760" y="5805264"/>
            <a:ext cx="46823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smtClean="0"/>
              <a:t>ROMANA Y MORA</a:t>
            </a:r>
            <a:r>
              <a:rPr lang="es-ES" dirty="0" smtClean="0"/>
              <a:t> </a:t>
            </a:r>
            <a:endParaRPr lang="es-ES" dirty="0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06cordob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3183639" y="5877272"/>
            <a:ext cx="27767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smtClean="0"/>
              <a:t>CÓRDOBA</a:t>
            </a:r>
            <a:endParaRPr lang="es-ES" sz="4000" dirty="0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08malag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3752"/>
            <a:ext cx="9756775" cy="690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3419872" y="5760000"/>
            <a:ext cx="23214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smtClean="0"/>
              <a:t>MÁLAGA</a:t>
            </a:r>
            <a:endParaRPr lang="es-ES" sz="4000" dirty="0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2D9BA"/>
            </a:gs>
            <a:gs pos="50000">
              <a:srgbClr val="FFCC99"/>
            </a:gs>
            <a:gs pos="100000">
              <a:srgbClr val="99663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pPr algn="ctr"/>
            <a:r>
              <a:rPr lang="es-ES" altLang="es-ES" sz="6600" dirty="0">
                <a:latin typeface="Arial Rounded MT Bold" panose="020F0704030504030204" pitchFamily="34" charset="0"/>
              </a:rPr>
              <a:t>El conde </a:t>
            </a:r>
            <a:r>
              <a:rPr lang="es-ES" altLang="es-ES" sz="6600" dirty="0" err="1">
                <a:latin typeface="Arial Rounded MT Bold" panose="020F0704030504030204" pitchFamily="34" charset="0"/>
              </a:rPr>
              <a:t>Olinos</a:t>
            </a:r>
            <a:endParaRPr lang="es-ES" altLang="es-ES" sz="6600" dirty="0">
              <a:latin typeface="Arial Rounded MT Bold" panose="020F0704030504030204" pitchFamily="34" charset="0"/>
            </a:endParaRPr>
          </a:p>
        </p:txBody>
      </p:sp>
      <p:sp>
        <p:nvSpPr>
          <p:cNvPr id="3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1763688" y="5505921"/>
            <a:ext cx="5976664" cy="587375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s-ES" altLang="es-ES" sz="4400" dirty="0">
                <a:effectLst/>
                <a:latin typeface="Arial Rounded MT Bold" panose="020F0704030504030204" pitchFamily="34" charset="0"/>
              </a:rPr>
              <a:t>Romance tradicional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813" y="1558482"/>
            <a:ext cx="3572374" cy="388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4507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07malag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-248018"/>
            <a:ext cx="9813926" cy="1439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2987824" y="5760000"/>
            <a:ext cx="29935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smtClean="0"/>
              <a:t>CANTAORA</a:t>
            </a:r>
            <a:endParaRPr lang="es-ES" sz="4000" dirty="0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09almer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-315416"/>
            <a:ext cx="11217305" cy="807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3347864" y="5733256"/>
            <a:ext cx="24352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smtClean="0"/>
              <a:t>ALMERÍA</a:t>
            </a:r>
            <a:endParaRPr lang="es-ES" sz="4000" dirty="0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2485" y="0"/>
            <a:ext cx="11333761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355608" y="5661248"/>
            <a:ext cx="23775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4000" dirty="0">
                <a:solidFill>
                  <a:srgbClr val="FFFFFF"/>
                </a:solidFill>
              </a:rPr>
              <a:t>DORADA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11ja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3132150" y="5760000"/>
            <a:ext cx="28796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smtClean="0"/>
              <a:t>PLATEADO</a:t>
            </a:r>
            <a:endParaRPr lang="es-ES" sz="4000" dirty="0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52227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52228" name="Picture 4" descr="12ja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975" cy="699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3915327" y="5760000"/>
            <a:ext cx="14943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smtClean="0"/>
              <a:t>JAÉN</a:t>
            </a:r>
            <a:endParaRPr lang="es-ES" sz="4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53251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53252" name="Picture 4" descr="13huelv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3131840" y="5805264"/>
            <a:ext cx="457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4000" dirty="0"/>
          </a:p>
        </p:txBody>
      </p:sp>
      <p:sp>
        <p:nvSpPr>
          <p:cNvPr id="3" name="CuadroTexto 2"/>
          <p:cNvSpPr txBox="1"/>
          <p:nvPr/>
        </p:nvSpPr>
        <p:spPr>
          <a:xfrm>
            <a:off x="2195736" y="5760000"/>
            <a:ext cx="50094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smtClean="0"/>
              <a:t>HUELVA, LA ORILLA</a:t>
            </a:r>
            <a:endParaRPr lang="es-ES" sz="4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54275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54276" name="Picture 4" descr="14Huelv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6776"/>
            <a:ext cx="10475913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1287969" y="5760000"/>
            <a:ext cx="67236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smtClean="0"/>
              <a:t>DE LAS TRES CARABELAS</a:t>
            </a:r>
            <a:endParaRPr lang="es-ES" sz="4000" dirty="0"/>
          </a:p>
        </p:txBody>
      </p:sp>
    </p:spTree>
  </p:cSld>
  <p:clrMapOvr>
    <a:masterClrMapping/>
  </p:clrMapOvr>
  <p:transition advTm="35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55299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55301" name="Picture 5" descr="sevilla_torre_del_oro_giral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3202715" y="5742057"/>
            <a:ext cx="27385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smtClean="0"/>
              <a:t>Y SEVILLA</a:t>
            </a:r>
            <a:endParaRPr lang="es-ES" sz="4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57347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57348" name="Picture 4" descr="sevilla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975" cy="699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1200"/>
            <a:ext cx="3240000" cy="219534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730" y="-1936"/>
            <a:ext cx="3312270" cy="22068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730" y="4651200"/>
            <a:ext cx="3312270" cy="22068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3313320" cy="220486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604066"/>
            <a:ext cx="4726845" cy="354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644957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8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83125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124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2" y="1772816"/>
            <a:ext cx="4231324" cy="281575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400" y="1700808"/>
            <a:ext cx="5644007" cy="319009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36712"/>
            <a:ext cx="9144001" cy="518569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390" y="0"/>
            <a:ext cx="102887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6024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contenido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592" y="980728"/>
            <a:ext cx="7488832" cy="4983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87537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Rot="1" noChangeArrowheads="1"/>
          </p:cNvSpPr>
          <p:nvPr/>
        </p:nvSpPr>
        <p:spPr bwMode="auto">
          <a:xfrm>
            <a:off x="539750" y="1204325"/>
            <a:ext cx="8351838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s-ES" altLang="es-ES" sz="6600" dirty="0" smtClean="0">
                <a:solidFill>
                  <a:srgbClr val="FFFFCC"/>
                </a:solidFill>
                <a:latin typeface="Arial Rounded MT Bold" panose="020F0704030504030204" pitchFamily="34" charset="0"/>
              </a:rPr>
              <a:t>Balada para los poetas andaluces de hoy</a:t>
            </a:r>
            <a:endParaRPr lang="es-ES" altLang="es-ES" sz="6600" dirty="0">
              <a:solidFill>
                <a:srgbClr val="FFFFCC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572000" y="5596938"/>
            <a:ext cx="391325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altLang="es-ES" sz="4400" dirty="0">
                <a:solidFill>
                  <a:srgbClr val="FFFFFF"/>
                </a:solidFill>
                <a:latin typeface="Arial Rounded MT Bold" panose="020F0704030504030204" pitchFamily="34" charset="0"/>
              </a:rPr>
              <a:t>Rafael Alberti</a:t>
            </a:r>
          </a:p>
        </p:txBody>
      </p:sp>
      <p:pic>
        <p:nvPicPr>
          <p:cNvPr id="8" name="Picture 6" descr="albert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723688"/>
            <a:ext cx="3048000" cy="269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843382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80112" cy="369985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700" y="3699857"/>
            <a:ext cx="6058478" cy="315814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21" y="4085668"/>
            <a:ext cx="1924050" cy="237172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280" y="789027"/>
            <a:ext cx="3225463" cy="214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0347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185 0.46134 L -4.72222E-6 4.07407E-6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01" y="-2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8" presetID="1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1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009" y="-27384"/>
            <a:ext cx="4231503" cy="305138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3" y="0"/>
            <a:ext cx="5376000" cy="30240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00" y="3024001"/>
            <a:ext cx="5806494" cy="383410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3" y="3024000"/>
            <a:ext cx="3629035" cy="383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997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0"/>
                            </p:stCondLst>
                            <p:childTnLst>
                              <p:par>
                                <p:cTn id="18" presetID="17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26000" cy="3429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656692"/>
            <a:ext cx="3790265" cy="554461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861048"/>
            <a:ext cx="1924560" cy="23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1645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5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5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5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0"/>
            <a:ext cx="95904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1336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035" y="3975101"/>
            <a:ext cx="4314509" cy="287441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6612"/>
            <a:ext cx="5765800" cy="28829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33168"/>
            <a:ext cx="9180512" cy="440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4768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7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766" y="1980177"/>
            <a:ext cx="4762500" cy="357187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556792"/>
            <a:ext cx="6624736" cy="441864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1542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00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085474" y="928688"/>
            <a:ext cx="7444538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N</a:t>
            </a:r>
            <a:r>
              <a:rPr kumimoji="0" lang="es-ES" altLang="es-E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ovia del campo,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amapola</a:t>
            </a:r>
            <a:endParaRPr kumimoji="0" lang="es-ES" altLang="es-ES" sz="6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1619250" y="5153025"/>
            <a:ext cx="599510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Juan Ramón Jiménez</a:t>
            </a:r>
          </a:p>
        </p:txBody>
      </p:sp>
    </p:spTree>
    <p:extLst>
      <p:ext uri="{BB962C8B-B14F-4D97-AF65-F5344CB8AC3E}">
        <p14:creationId xmlns:p14="http://schemas.microsoft.com/office/powerpoint/2010/main" val="20317888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85" y="0"/>
            <a:ext cx="829443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27" y="-27384"/>
            <a:ext cx="82856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071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 descr="amapo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014665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 descr="AMAPO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999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 descr="Amapo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4297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 descr="amapo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E2.mp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1338" y="638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24923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audio>
              <p:cMediaNode numSld="2"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4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 descr="amapola-distinta-f-8-v-1-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0204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amapo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898265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Frame_Amapola_188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85338" cy="746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E3.mp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1338" y="655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021676"/>
      </p:ext>
    </p:extLst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436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amapo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44000" cy="68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363753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 descr="trigo-amapola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E4.mp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75" y="670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375012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audio>
              <p:cMediaNode vol="67000"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796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Amapo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301005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93" y="0"/>
            <a:ext cx="8195214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84" y="-1116"/>
            <a:ext cx="82970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708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3" name="Picture 5" descr="La_Amapo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915323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 descr="126326934_1dd5ef0a8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E5.mp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75" y="558958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7623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748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amapo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13830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Amapola_gro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175" cy="998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426257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85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4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E6.mp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1338" y="58769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360579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audio>
              <p:cMediaNode vol="69000"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676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002_ibiscoAMAPOLA%20P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33038" cy="826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42166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419862Amapo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34497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2" name="Picture 6" descr="amapol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014463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amapola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E7.mp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1338" y="623728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583796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556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im67853611-amapo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46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553503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6" y="0"/>
            <a:ext cx="8328028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52" y="0"/>
            <a:ext cx="82562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6252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00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971550" y="1557338"/>
            <a:ext cx="7292975" cy="393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	</a:t>
            </a:r>
            <a:r>
              <a:rPr kumimoji="0" lang="es-ES" altLang="es-E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Xxxxxxx</a:t>
            </a:r>
            <a:r>
              <a:rPr kumimoji="0" lang="es-ES" altLang="es-E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s-ES" altLang="es-E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Xxxxxxx</a:t>
            </a:r>
            <a:endParaRPr kumimoji="0" lang="es-ES" altLang="es-ES" sz="3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3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lvl="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s-ES" altLang="es-E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	</a:t>
            </a:r>
            <a:r>
              <a:rPr lang="es-ES" altLang="es-ES" sz="3600" kern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Xxxxxxx</a:t>
            </a:r>
            <a:r>
              <a:rPr lang="es-ES" altLang="es-ES" sz="36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s-ES" altLang="es-ES" sz="3600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Xxxxxxx</a:t>
            </a:r>
            <a:endParaRPr kumimoji="0" lang="es-ES" altLang="es-ES" sz="3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4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3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lvl="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s-ES" altLang="es-E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	</a:t>
            </a:r>
            <a:r>
              <a:rPr lang="es-ES" altLang="es-ES" sz="3600" kern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Xxxxxxx</a:t>
            </a:r>
            <a:r>
              <a:rPr lang="es-ES" altLang="es-ES" sz="36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s-ES" altLang="es-ES" sz="3600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Xxxxxxx</a:t>
            </a:r>
            <a:endParaRPr kumimoji="0" lang="es-ES" altLang="es-ES" sz="3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4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3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lvl="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s-ES" altLang="es-E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	</a:t>
            </a:r>
            <a:r>
              <a:rPr lang="es-ES" altLang="es-ES" sz="3600" kern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Xxxxxxx</a:t>
            </a:r>
            <a:r>
              <a:rPr lang="es-ES" altLang="es-ES" sz="36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s-ES" altLang="es-ES" sz="3600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Xxxxxxx</a:t>
            </a:r>
            <a:endParaRPr kumimoji="0" lang="es-ES" altLang="es-ES" sz="3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827088" y="620713"/>
            <a:ext cx="2836862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 la voces de: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499448"/>
      </p:ext>
    </p:extLst>
  </p:cSld>
  <p:clrMapOvr>
    <a:masterClrMapping/>
  </p:clrMapOvr>
  <p:transition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200"/>
                            </p:stCondLst>
                            <p:childTnLst>
                              <p:par>
                                <p:cTn id="14" presetID="2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8" grpId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00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619672" y="1844824"/>
            <a:ext cx="5688013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</a:t>
            </a:r>
            <a:r>
              <a:rPr kumimoji="0" lang="es-ES" altLang="es-E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“Nube de hielo”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  (Benito Cabrera)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899592" y="1196752"/>
            <a:ext cx="15969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Música:</a:t>
            </a:r>
          </a:p>
        </p:txBody>
      </p:sp>
    </p:spTree>
    <p:extLst>
      <p:ext uri="{BB962C8B-B14F-4D97-AF65-F5344CB8AC3E}">
        <p14:creationId xmlns:p14="http://schemas.microsoft.com/office/powerpoint/2010/main" val="32753968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600"/>
                            </p:stCondLst>
                            <p:childTnLst>
                              <p:par>
                                <p:cTn id="14" presetID="2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 bwMode="auto">
          <a:xfrm>
            <a:off x="468313" y="260350"/>
            <a:ext cx="8385175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4E6B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Rounded MT Bold" panose="020F0704030504030204" pitchFamily="34" charset="0"/>
                <a:ea typeface="+mj-ea"/>
                <a:cs typeface="+mj-cs"/>
              </a:rPr>
              <a:t>Te quiero</a:t>
            </a:r>
            <a:endParaRPr kumimoji="0" lang="es-ES" altLang="es-ES" sz="6600" b="1" i="0" u="none" strike="noStrike" kern="1200" cap="none" spc="0" normalizeH="0" baseline="0" noProof="0" dirty="0">
              <a:ln>
                <a:noFill/>
              </a:ln>
              <a:solidFill>
                <a:srgbClr val="F4E6B3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 Rounded MT Bold" panose="020F0704030504030204" pitchFamily="34" charset="0"/>
              <a:ea typeface="+mj-ea"/>
              <a:cs typeface="+mj-cs"/>
            </a:endParaRPr>
          </a:p>
        </p:txBody>
      </p:sp>
      <p:sp>
        <p:nvSpPr>
          <p:cNvPr id="3" name="Rectangle 3"/>
          <p:cNvSpPr txBox="1">
            <a:spLocks noRot="1" noChangeArrowheads="1"/>
          </p:cNvSpPr>
          <p:nvPr/>
        </p:nvSpPr>
        <p:spPr bwMode="auto">
          <a:xfrm>
            <a:off x="2483768" y="5981700"/>
            <a:ext cx="5389562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B9F25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s-ES" altLang="es-E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Mario Benedetti</a:t>
            </a:r>
            <a:endParaRPr kumimoji="0" lang="es-ES" altLang="es-E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4" name="Picture 5" descr="Benedetti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828800"/>
            <a:ext cx="28575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009408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84"/>
            <a:ext cx="4061928" cy="288984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60" y="0"/>
            <a:ext cx="9171960" cy="500234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5" y="0"/>
            <a:ext cx="6624736" cy="415962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84" y="3600000"/>
            <a:ext cx="9204701" cy="422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1521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46" y="692696"/>
            <a:ext cx="7993502" cy="560365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75" y="692696"/>
            <a:ext cx="8623705" cy="560365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0"/>
            <a:ext cx="97847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6973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84"/>
            <a:ext cx="4061928" cy="288984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60" y="-10479"/>
            <a:ext cx="9171960" cy="500234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5" y="0"/>
            <a:ext cx="6624736" cy="415962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84" y="3600000"/>
            <a:ext cx="9204701" cy="422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918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2" y="0"/>
            <a:ext cx="2756278" cy="174307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773" y="-28199"/>
            <a:ext cx="2791740" cy="173381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7" y="1511165"/>
            <a:ext cx="9180512" cy="537321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-28199"/>
            <a:ext cx="3721772" cy="223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7577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01086" cy="299695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456" y="3014430"/>
            <a:ext cx="5194543" cy="389590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6952"/>
            <a:ext cx="4000576" cy="427619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138" y="17478"/>
            <a:ext cx="5159862" cy="350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2902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84"/>
            <a:ext cx="4061928" cy="288984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60" y="-10479"/>
            <a:ext cx="9171960" cy="500234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5" y="0"/>
            <a:ext cx="6624736" cy="415962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84" y="3600000"/>
            <a:ext cx="9204701" cy="422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2122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00808"/>
            <a:ext cx="6373298" cy="367665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5" y="1268760"/>
            <a:ext cx="6984776" cy="472018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0648" y="-27384"/>
            <a:ext cx="115356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606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85" y="0"/>
            <a:ext cx="829443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92" y="-27384"/>
            <a:ext cx="8287016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92" y="-27384"/>
            <a:ext cx="82870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703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101" y="0"/>
            <a:ext cx="10832527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847877"/>
            <a:ext cx="5012048" cy="300722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3" y="3847877"/>
            <a:ext cx="4961856" cy="3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6169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132856"/>
            <a:ext cx="4889988" cy="338437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771120"/>
            <a:ext cx="7162800" cy="39116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584" y="0"/>
            <a:ext cx="111013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6342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84"/>
            <a:ext cx="4061928" cy="288984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60" y="-10479"/>
            <a:ext cx="9171960" cy="500234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5" y="0"/>
            <a:ext cx="6624736" cy="415962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60" y="3591208"/>
            <a:ext cx="9204701" cy="422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0580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716016" y="3392125"/>
            <a:ext cx="4535661" cy="43204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s-ES" altLang="es-ES" sz="2800" dirty="0" smtClean="0">
                <a:latin typeface="Arial Rounded MT Bold" panose="020F0704030504030204" pitchFamily="34" charset="0"/>
              </a:rPr>
              <a:t>1</a:t>
            </a:r>
            <a:r>
              <a:rPr lang="es-ES" altLang="es-ES" sz="2800" baseline="30000" dirty="0" smtClean="0">
                <a:latin typeface="Arial Rounded MT Bold" panose="020F0704030504030204" pitchFamily="34" charset="0"/>
              </a:rPr>
              <a:t>er</a:t>
            </a:r>
            <a:r>
              <a:rPr lang="es-ES" altLang="es-ES" sz="2800" dirty="0" smtClean="0">
                <a:latin typeface="Arial Rounded MT Bold" panose="020F0704030504030204" pitchFamily="34" charset="0"/>
              </a:rPr>
              <a:t> </a:t>
            </a:r>
            <a:r>
              <a:rPr lang="es-ES" altLang="es-ES" sz="2800" dirty="0">
                <a:latin typeface="Arial Rounded MT Bold" panose="020F0704030504030204" pitchFamily="34" charset="0"/>
              </a:rPr>
              <a:t>Ciclo </a:t>
            </a:r>
            <a:r>
              <a:rPr lang="es-ES" altLang="es-ES" sz="2800" dirty="0" smtClean="0">
                <a:latin typeface="Arial Rounded MT Bold" panose="020F0704030504030204" pitchFamily="34" charset="0"/>
              </a:rPr>
              <a:t>de </a:t>
            </a:r>
            <a:r>
              <a:rPr lang="es-ES" altLang="es-ES" sz="2800" dirty="0">
                <a:latin typeface="Arial Rounded MT Bold" panose="020F0704030504030204" pitchFamily="34" charset="0"/>
              </a:rPr>
              <a:t>E.S.O.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467544" y="3284984"/>
            <a:ext cx="326480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I.E.S. “Felipe II”</a:t>
            </a:r>
          </a:p>
        </p:txBody>
      </p:sp>
      <p:pic>
        <p:nvPicPr>
          <p:cNvPr id="2053" name="10.mp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70294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2708871" y="1988840"/>
            <a:ext cx="34563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FIN</a:t>
            </a:r>
            <a:endParaRPr kumimoji="0" lang="es-ES" sz="6600" b="1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706124" y="5581689"/>
            <a:ext cx="79506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La sintonía inicial y final es un fragmento de “MEDITACIÓN DE THAIS”, de </a:t>
            </a:r>
            <a:r>
              <a:rPr kumimoji="0" lang="es-ES" altLang="es-E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Massenet</a:t>
            </a:r>
            <a:r>
              <a:rPr kumimoji="0" lang="es-ES" alt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, interpretada por Hilary </a:t>
            </a:r>
            <a:r>
              <a:rPr kumimoji="0" lang="es-ES" altLang="es-E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Hant</a:t>
            </a:r>
            <a:r>
              <a:rPr kumimoji="0" lang="es-ES" alt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La canción “NUBE DE HIELO”, como queda citado en su momento, es de Benito Cabrera.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Las imágenes utilizadas para ilustrar los poemas se han obtenido a través de la Red de Internet.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Todo </a:t>
            </a:r>
            <a:r>
              <a:rPr kumimoji="0" lang="es-ES" alt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ello ha sido utilizado única y exclusivamente con finalidad </a:t>
            </a:r>
            <a:r>
              <a:rPr kumimoji="0" lang="es-ES" alt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educativa y sin ánimo de lucro. </a:t>
            </a:r>
            <a:endParaRPr kumimoji="0" lang="es-ES" altLang="es-E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En el caso de que alguno de estos contenidos infrinja algún copyright, rogamos lo comuniquen y será retirado. </a:t>
            </a:r>
          </a:p>
        </p:txBody>
      </p:sp>
      <p:pic>
        <p:nvPicPr>
          <p:cNvPr id="9" name="meditacion_larg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20923" y="33033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322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cover dir="r"/>
      </p:transition>
    </mc:Choice>
    <mc:Fallback>
      <p:transition spd="slow">
        <p:cover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entr" presetSubtype="8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7" presetClass="entr" presetSubtype="2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1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1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3"/>
                </p:tgtEl>
              </p:cMediaNode>
            </p:audio>
            <p:audio>
              <p:cMediaNode vol="2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051" grpId="0" build="p"/>
      <p:bldP spid="2052" grpId="0"/>
      <p:bldP spid="2" grpId="0"/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764704"/>
            <a:ext cx="9685338" cy="1431925"/>
          </a:xfrm>
        </p:spPr>
        <p:txBody>
          <a:bodyPr/>
          <a:lstStyle/>
          <a:p>
            <a:r>
              <a:rPr lang="es-ES" altLang="es-ES" sz="6600" dirty="0">
                <a:latin typeface="Arial Rounded MT Bold" panose="020F0704030504030204" pitchFamily="34" charset="0"/>
              </a:rPr>
              <a:t>A mis soledades voy…</a:t>
            </a: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2630088" y="5445125"/>
            <a:ext cx="388612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altLang="es-ES" sz="4400" dirty="0">
                <a:latin typeface="Arial Rounded MT Bold" panose="020F0704030504030204" pitchFamily="34" charset="0"/>
              </a:rPr>
              <a:t>Lope de Vega</a:t>
            </a:r>
          </a:p>
        </p:txBody>
      </p:sp>
      <p:pic>
        <p:nvPicPr>
          <p:cNvPr id="35846" name="Picture 6" descr="lope_de_vega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2276475"/>
            <a:ext cx="4032250" cy="298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ledades_recit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09600" y="3466306"/>
            <a:ext cx="609600" cy="6096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90556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3" presetClass="entr" presetSubtype="16" fill="hold" nodeType="after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748671" y="260648"/>
            <a:ext cx="608416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/>
              <a:t>A mis soledades voy, </a:t>
            </a:r>
          </a:p>
          <a:p>
            <a:r>
              <a:rPr lang="es-ES" sz="3200" dirty="0"/>
              <a:t>de mis soledades vengo, </a:t>
            </a:r>
          </a:p>
          <a:p>
            <a:r>
              <a:rPr lang="es-ES" sz="3200" dirty="0"/>
              <a:t>porque para andar conmigo </a:t>
            </a:r>
          </a:p>
          <a:p>
            <a:r>
              <a:rPr lang="es-ES" sz="3200" dirty="0"/>
              <a:t>me bastan mis pensamientos. </a:t>
            </a:r>
          </a:p>
        </p:txBody>
      </p:sp>
      <p:sp>
        <p:nvSpPr>
          <p:cNvPr id="5" name="Rectángulo 4"/>
          <p:cNvSpPr/>
          <p:nvPr/>
        </p:nvSpPr>
        <p:spPr>
          <a:xfrm>
            <a:off x="3563888" y="2492896"/>
            <a:ext cx="50943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/>
              <a:t>¡No sé qué tiene la aldea </a:t>
            </a:r>
          </a:p>
          <a:p>
            <a:r>
              <a:rPr lang="es-ES" sz="3200" dirty="0"/>
              <a:t>donde vivo y donde muero, </a:t>
            </a:r>
          </a:p>
          <a:p>
            <a:r>
              <a:rPr lang="es-ES" sz="3200" dirty="0"/>
              <a:t>que con venir de mí mismo </a:t>
            </a:r>
          </a:p>
          <a:p>
            <a:r>
              <a:rPr lang="es-ES" sz="3200" dirty="0"/>
              <a:t>no puedo venir más lejos! </a:t>
            </a:r>
          </a:p>
        </p:txBody>
      </p:sp>
      <p:sp>
        <p:nvSpPr>
          <p:cNvPr id="6" name="Rectángulo 5"/>
          <p:cNvSpPr/>
          <p:nvPr/>
        </p:nvSpPr>
        <p:spPr>
          <a:xfrm>
            <a:off x="755576" y="4679265"/>
            <a:ext cx="651621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/>
              <a:t>Ni estoy bien ni mal conmigo; </a:t>
            </a:r>
          </a:p>
          <a:p>
            <a:r>
              <a:rPr lang="es-ES" sz="3200" dirty="0"/>
              <a:t>mas dice mi entendimiento </a:t>
            </a:r>
          </a:p>
          <a:p>
            <a:r>
              <a:rPr lang="es-ES" sz="3200" dirty="0"/>
              <a:t>que un hombre que todo es alma </a:t>
            </a:r>
          </a:p>
          <a:p>
            <a:r>
              <a:rPr lang="es-ES" sz="3200" dirty="0"/>
              <a:t>está cautivo en su cuerpo.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9745" y="0"/>
            <a:ext cx="111383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0214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5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5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5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3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3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15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15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5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525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17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15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15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5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9500"/>
                            </p:stCondLst>
                            <p:childTnLst>
                              <p:par>
                                <p:cTn id="23" presetID="2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Capas de cristal">
  <a:themeElements>
    <a:clrScheme name="Capas de cristal 3">
      <a:dk1>
        <a:srgbClr val="56925A"/>
      </a:dk1>
      <a:lt1>
        <a:srgbClr val="FFFFFF"/>
      </a:lt1>
      <a:dk2>
        <a:srgbClr val="6FB56D"/>
      </a:dk2>
      <a:lt2>
        <a:srgbClr val="FFFFCC"/>
      </a:lt2>
      <a:accent1>
        <a:srgbClr val="2B877C"/>
      </a:accent1>
      <a:accent2>
        <a:srgbClr val="5A9A5F"/>
      </a:accent2>
      <a:accent3>
        <a:srgbClr val="BBD7BA"/>
      </a:accent3>
      <a:accent4>
        <a:srgbClr val="DADADA"/>
      </a:accent4>
      <a:accent5>
        <a:srgbClr val="ACC3BF"/>
      </a:accent5>
      <a:accent6>
        <a:srgbClr val="518B55"/>
      </a:accent6>
      <a:hlink>
        <a:srgbClr val="99FF33"/>
      </a:hlink>
      <a:folHlink>
        <a:srgbClr val="DDFFBB"/>
      </a:folHlink>
    </a:clrScheme>
    <a:fontScheme name="Capas de crista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Capas de cristal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as de cristal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as de cristal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as de cristal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as de cristal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as de cristal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as de cristal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as de cristal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apel de arroz">
  <a:themeElements>
    <a:clrScheme name="Papel de arroz 2">
      <a:dk1>
        <a:srgbClr val="00264C"/>
      </a:dk1>
      <a:lt1>
        <a:srgbClr val="FFFFE9"/>
      </a:lt1>
      <a:dk2>
        <a:srgbClr val="333333"/>
      </a:dk2>
      <a:lt2>
        <a:srgbClr val="333333"/>
      </a:lt2>
      <a:accent1>
        <a:srgbClr val="78C0B2"/>
      </a:accent1>
      <a:accent2>
        <a:srgbClr val="262D4C"/>
      </a:accent2>
      <a:accent3>
        <a:srgbClr val="FFFFF2"/>
      </a:accent3>
      <a:accent4>
        <a:srgbClr val="001F40"/>
      </a:accent4>
      <a:accent5>
        <a:srgbClr val="BEDCD5"/>
      </a:accent5>
      <a:accent6>
        <a:srgbClr val="212844"/>
      </a:accent6>
      <a:hlink>
        <a:srgbClr val="598BBD"/>
      </a:hlink>
      <a:folHlink>
        <a:srgbClr val="4D4D4D"/>
      </a:folHlink>
    </a:clrScheme>
    <a:fontScheme name="Papel de arroz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762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2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altLang="es-ES" sz="3200" b="1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Comic Sans MS" panose="030F0702030302020204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762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2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altLang="es-ES" sz="3200" b="1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Comic Sans MS" panose="030F0702030302020204" pitchFamily="66" charset="0"/>
          </a:defRPr>
        </a:defPPr>
      </a:lstStyle>
    </a:lnDef>
  </a:objectDefaults>
  <a:extraClrSchemeLst>
    <a:extraClrScheme>
      <a:clrScheme name="Papel de arroz 1">
        <a:dk1>
          <a:srgbClr val="9D9475"/>
        </a:dk1>
        <a:lt1>
          <a:srgbClr val="333333"/>
        </a:lt1>
        <a:dk2>
          <a:srgbClr val="333300"/>
        </a:dk2>
        <a:lt2>
          <a:srgbClr val="333333"/>
        </a:lt2>
        <a:accent1>
          <a:srgbClr val="B3C39F"/>
        </a:accent1>
        <a:accent2>
          <a:srgbClr val="DCD9CE"/>
        </a:accent2>
        <a:accent3>
          <a:srgbClr val="ADADAA"/>
        </a:accent3>
        <a:accent4>
          <a:srgbClr val="2A2A2A"/>
        </a:accent4>
        <a:accent5>
          <a:srgbClr val="D6DECD"/>
        </a:accent5>
        <a:accent6>
          <a:srgbClr val="C7C4BA"/>
        </a:accent6>
        <a:hlink>
          <a:srgbClr val="CC9900"/>
        </a:hlink>
        <a:folHlink>
          <a:srgbClr val="ADA68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el de arroz 2">
        <a:dk1>
          <a:srgbClr val="00264C"/>
        </a:dk1>
        <a:lt1>
          <a:srgbClr val="FFFFE9"/>
        </a:lt1>
        <a:dk2>
          <a:srgbClr val="333333"/>
        </a:dk2>
        <a:lt2>
          <a:srgbClr val="333333"/>
        </a:lt2>
        <a:accent1>
          <a:srgbClr val="78C0B2"/>
        </a:accent1>
        <a:accent2>
          <a:srgbClr val="262D4C"/>
        </a:accent2>
        <a:accent3>
          <a:srgbClr val="FFFFF2"/>
        </a:accent3>
        <a:accent4>
          <a:srgbClr val="001F40"/>
        </a:accent4>
        <a:accent5>
          <a:srgbClr val="BEDCD5"/>
        </a:accent5>
        <a:accent6>
          <a:srgbClr val="212844"/>
        </a:accent6>
        <a:hlink>
          <a:srgbClr val="598BBD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l de arroz 3">
        <a:dk1>
          <a:srgbClr val="000000"/>
        </a:dk1>
        <a:lt1>
          <a:srgbClr val="F8F8F8"/>
        </a:lt1>
        <a:dk2>
          <a:srgbClr val="333333"/>
        </a:dk2>
        <a:lt2>
          <a:srgbClr val="5F5F5F"/>
        </a:lt2>
        <a:accent1>
          <a:srgbClr val="DDDDDD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l de arroz 4">
        <a:dk1>
          <a:srgbClr val="00264C"/>
        </a:dk1>
        <a:lt1>
          <a:srgbClr val="FFFFFF"/>
        </a:lt1>
        <a:dk2>
          <a:srgbClr val="333333"/>
        </a:dk2>
        <a:lt2>
          <a:srgbClr val="2E697E"/>
        </a:lt2>
        <a:accent1>
          <a:srgbClr val="BAC8AA"/>
        </a:accent1>
        <a:accent2>
          <a:srgbClr val="6E9883"/>
        </a:accent2>
        <a:accent3>
          <a:srgbClr val="FFFFFF"/>
        </a:accent3>
        <a:accent4>
          <a:srgbClr val="001F40"/>
        </a:accent4>
        <a:accent5>
          <a:srgbClr val="D9E0D2"/>
        </a:accent5>
        <a:accent6>
          <a:srgbClr val="638976"/>
        </a:accent6>
        <a:hlink>
          <a:srgbClr val="CC9900"/>
        </a:hlink>
        <a:folHlink>
          <a:srgbClr val="7DAEC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l de arroz 5">
        <a:dk1>
          <a:srgbClr val="20374E"/>
        </a:dk1>
        <a:lt1>
          <a:srgbClr val="DCE4D2"/>
        </a:lt1>
        <a:dk2>
          <a:srgbClr val="333333"/>
        </a:dk2>
        <a:lt2>
          <a:srgbClr val="524C46"/>
        </a:lt2>
        <a:accent1>
          <a:srgbClr val="C9C491"/>
        </a:accent1>
        <a:accent2>
          <a:srgbClr val="8A776A"/>
        </a:accent2>
        <a:accent3>
          <a:srgbClr val="EBEFE5"/>
        </a:accent3>
        <a:accent4>
          <a:srgbClr val="1A2D41"/>
        </a:accent4>
        <a:accent5>
          <a:srgbClr val="E1DEC7"/>
        </a:accent5>
        <a:accent6>
          <a:srgbClr val="7D6B5F"/>
        </a:accent6>
        <a:hlink>
          <a:srgbClr val="67895F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lón">
  <a:themeElements>
    <a:clrScheme name="Telón 1">
      <a:dk1>
        <a:srgbClr val="602000"/>
      </a:dk1>
      <a:lt1>
        <a:srgbClr val="FFFFFF"/>
      </a:lt1>
      <a:dk2>
        <a:srgbClr val="800000"/>
      </a:dk2>
      <a:lt2>
        <a:srgbClr val="FFFFCC"/>
      </a:lt2>
      <a:accent1>
        <a:srgbClr val="FF3300"/>
      </a:accent1>
      <a:accent2>
        <a:srgbClr val="000000"/>
      </a:accent2>
      <a:accent3>
        <a:srgbClr val="C0AAAA"/>
      </a:accent3>
      <a:accent4>
        <a:srgbClr val="DADADA"/>
      </a:accent4>
      <a:accent5>
        <a:srgbClr val="FFADAA"/>
      </a:accent5>
      <a:accent6>
        <a:srgbClr val="000000"/>
      </a:accent6>
      <a:hlink>
        <a:srgbClr val="EBF25A"/>
      </a:hlink>
      <a:folHlink>
        <a:srgbClr val="F2AA68"/>
      </a:folHlink>
    </a:clrScheme>
    <a:fontScheme name="Teló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Telón 1">
        <a:dk1>
          <a:srgbClr val="602000"/>
        </a:dk1>
        <a:lt1>
          <a:srgbClr val="FFFFFF"/>
        </a:lt1>
        <a:dk2>
          <a:srgbClr val="800000"/>
        </a:dk2>
        <a:lt2>
          <a:srgbClr val="FFFFCC"/>
        </a:lt2>
        <a:accent1>
          <a:srgbClr val="FF3300"/>
        </a:accent1>
        <a:accent2>
          <a:srgbClr val="000000"/>
        </a:accent2>
        <a:accent3>
          <a:srgbClr val="C0AAAA"/>
        </a:accent3>
        <a:accent4>
          <a:srgbClr val="DADADA"/>
        </a:accent4>
        <a:accent5>
          <a:srgbClr val="FFADAA"/>
        </a:accent5>
        <a:accent6>
          <a:srgbClr val="000000"/>
        </a:accent6>
        <a:hlink>
          <a:srgbClr val="EBF25A"/>
        </a:hlink>
        <a:folHlink>
          <a:srgbClr val="F2AA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2">
        <a:dk1>
          <a:srgbClr val="000066"/>
        </a:dk1>
        <a:lt1>
          <a:srgbClr val="FFFFFF"/>
        </a:lt1>
        <a:dk2>
          <a:srgbClr val="000099"/>
        </a:dk2>
        <a:lt2>
          <a:srgbClr val="D8F6F8"/>
        </a:lt2>
        <a:accent1>
          <a:srgbClr val="0099FF"/>
        </a:accent1>
        <a:accent2>
          <a:srgbClr val="00003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34"/>
        </a:accent6>
        <a:hlink>
          <a:srgbClr val="DDD925"/>
        </a:hlink>
        <a:folHlink>
          <a:srgbClr val="72C67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3">
        <a:dk1>
          <a:srgbClr val="4C3D57"/>
        </a:dk1>
        <a:lt1>
          <a:srgbClr val="FFFFFF"/>
        </a:lt1>
        <a:dk2>
          <a:srgbClr val="660066"/>
        </a:dk2>
        <a:lt2>
          <a:srgbClr val="FDFBE3"/>
        </a:lt2>
        <a:accent1>
          <a:srgbClr val="976C9E"/>
        </a:accent1>
        <a:accent2>
          <a:srgbClr val="1E1822"/>
        </a:accent2>
        <a:accent3>
          <a:srgbClr val="B8AAB8"/>
        </a:accent3>
        <a:accent4>
          <a:srgbClr val="DADADA"/>
        </a:accent4>
        <a:accent5>
          <a:srgbClr val="C9BACC"/>
        </a:accent5>
        <a:accent6>
          <a:srgbClr val="1A151E"/>
        </a:accent6>
        <a:hlink>
          <a:srgbClr val="D8C460"/>
        </a:hlink>
        <a:folHlink>
          <a:srgbClr val="C3C2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4">
        <a:dk1>
          <a:srgbClr val="334D3F"/>
        </a:dk1>
        <a:lt1>
          <a:srgbClr val="FFFFFF"/>
        </a:lt1>
        <a:dk2>
          <a:srgbClr val="008000"/>
        </a:dk2>
        <a:lt2>
          <a:srgbClr val="D3F1DB"/>
        </a:lt2>
        <a:accent1>
          <a:srgbClr val="4A6D84"/>
        </a:accent1>
        <a:accent2>
          <a:srgbClr val="213329"/>
        </a:accent2>
        <a:accent3>
          <a:srgbClr val="AAC0AA"/>
        </a:accent3>
        <a:accent4>
          <a:srgbClr val="DADADA"/>
        </a:accent4>
        <a:accent5>
          <a:srgbClr val="B1BAC2"/>
        </a:accent5>
        <a:accent6>
          <a:srgbClr val="1D2D24"/>
        </a:accent6>
        <a:hlink>
          <a:srgbClr val="F0B100"/>
        </a:hlink>
        <a:folHlink>
          <a:srgbClr val="C3710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5">
        <a:dk1>
          <a:srgbClr val="566858"/>
        </a:dk1>
        <a:lt1>
          <a:srgbClr val="FFFFFF"/>
        </a:lt1>
        <a:dk2>
          <a:srgbClr val="6D8771"/>
        </a:dk2>
        <a:lt2>
          <a:srgbClr val="ECECB2"/>
        </a:lt2>
        <a:accent1>
          <a:srgbClr val="76A571"/>
        </a:accent1>
        <a:accent2>
          <a:srgbClr val="465648"/>
        </a:accent2>
        <a:accent3>
          <a:srgbClr val="BAC3BB"/>
        </a:accent3>
        <a:accent4>
          <a:srgbClr val="DADADA"/>
        </a:accent4>
        <a:accent5>
          <a:srgbClr val="BDCFBB"/>
        </a:accent5>
        <a:accent6>
          <a:srgbClr val="3F4D40"/>
        </a:accent6>
        <a:hlink>
          <a:srgbClr val="FFDC0B"/>
        </a:hlink>
        <a:folHlink>
          <a:srgbClr val="FC991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6">
        <a:dk1>
          <a:srgbClr val="0A6866"/>
        </a:dk1>
        <a:lt1>
          <a:srgbClr val="FFFFFF"/>
        </a:lt1>
        <a:dk2>
          <a:srgbClr val="0D8784"/>
        </a:dk2>
        <a:lt2>
          <a:srgbClr val="B8DEC6"/>
        </a:lt2>
        <a:accent1>
          <a:srgbClr val="3C7652"/>
        </a:accent1>
        <a:accent2>
          <a:srgbClr val="005250"/>
        </a:accent2>
        <a:accent3>
          <a:srgbClr val="AAC3C2"/>
        </a:accent3>
        <a:accent4>
          <a:srgbClr val="DADADA"/>
        </a:accent4>
        <a:accent5>
          <a:srgbClr val="AFBDB3"/>
        </a:accent5>
        <a:accent6>
          <a:srgbClr val="004948"/>
        </a:accent6>
        <a:hlink>
          <a:srgbClr val="00E0A5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7">
        <a:dk1>
          <a:srgbClr val="50688C"/>
        </a:dk1>
        <a:lt1>
          <a:srgbClr val="FFFFFF"/>
        </a:lt1>
        <a:dk2>
          <a:srgbClr val="6E87AC"/>
        </a:dk2>
        <a:lt2>
          <a:srgbClr val="FFFFFF"/>
        </a:lt2>
        <a:accent1>
          <a:srgbClr val="376EA5"/>
        </a:accent1>
        <a:accent2>
          <a:srgbClr val="445876"/>
        </a:accent2>
        <a:accent3>
          <a:srgbClr val="BAC3D2"/>
        </a:accent3>
        <a:accent4>
          <a:srgbClr val="DADADA"/>
        </a:accent4>
        <a:accent5>
          <a:srgbClr val="AEBACF"/>
        </a:accent5>
        <a:accent6>
          <a:srgbClr val="3D4F6A"/>
        </a:accent6>
        <a:hlink>
          <a:srgbClr val="66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8">
        <a:dk1>
          <a:srgbClr val="000000"/>
        </a:dk1>
        <a:lt1>
          <a:srgbClr val="DDDCC5"/>
        </a:lt1>
        <a:dk2>
          <a:srgbClr val="000000"/>
        </a:dk2>
        <a:lt2>
          <a:srgbClr val="C9C6A5"/>
        </a:lt2>
        <a:accent1>
          <a:srgbClr val="C0C0C0"/>
        </a:accent1>
        <a:accent2>
          <a:srgbClr val="B0AC90"/>
        </a:accent2>
        <a:accent3>
          <a:srgbClr val="EBEBDF"/>
        </a:accent3>
        <a:accent4>
          <a:srgbClr val="000000"/>
        </a:accent4>
        <a:accent5>
          <a:srgbClr val="DCDCDC"/>
        </a:accent5>
        <a:accent6>
          <a:srgbClr val="9F9B82"/>
        </a:accent6>
        <a:hlink>
          <a:srgbClr val="666699"/>
        </a:hlink>
        <a:folHlink>
          <a:srgbClr val="905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ón 9">
        <a:dk1>
          <a:srgbClr val="000000"/>
        </a:dk1>
        <a:lt1>
          <a:srgbClr val="FFFFFF"/>
        </a:lt1>
        <a:dk2>
          <a:srgbClr val="000099"/>
        </a:dk2>
        <a:lt2>
          <a:srgbClr val="DDDDDD"/>
        </a:lt2>
        <a:accent1>
          <a:srgbClr val="C6D4D4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DFE6E6"/>
        </a:accent5>
        <a:accent6>
          <a:srgbClr val="AEAEAE"/>
        </a:accent6>
        <a:hlink>
          <a:srgbClr val="6600FF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ón 10">
        <a:dk1>
          <a:srgbClr val="000000"/>
        </a:dk1>
        <a:lt1>
          <a:srgbClr val="00A2DC"/>
        </a:lt1>
        <a:dk2>
          <a:srgbClr val="000000"/>
        </a:dk2>
        <a:lt2>
          <a:srgbClr val="000066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000000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ón 11">
        <a:dk1>
          <a:srgbClr val="4D4D4D"/>
        </a:dk1>
        <a:lt1>
          <a:srgbClr val="FFFFFF"/>
        </a:lt1>
        <a:dk2>
          <a:srgbClr val="1F150F"/>
        </a:dk2>
        <a:lt2>
          <a:srgbClr val="FFFFFF"/>
        </a:lt2>
        <a:accent1>
          <a:srgbClr val="EDEEE2"/>
        </a:accent1>
        <a:accent2>
          <a:srgbClr val="7FAA7E"/>
        </a:accent2>
        <a:accent3>
          <a:srgbClr val="ABAAAA"/>
        </a:accent3>
        <a:accent4>
          <a:srgbClr val="DADADA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12">
        <a:dk1>
          <a:srgbClr val="000000"/>
        </a:dk1>
        <a:lt1>
          <a:srgbClr val="C96001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E1B6AA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ón 13">
        <a:dk1>
          <a:srgbClr val="000000"/>
        </a:dk1>
        <a:lt1>
          <a:srgbClr val="F7110B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AAAAA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ón 14">
        <a:dk1>
          <a:srgbClr val="000000"/>
        </a:dk1>
        <a:lt1>
          <a:srgbClr val="CF0C07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E4AAAA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apas de cristal">
  <a:themeElements>
    <a:clrScheme name="Capas de cristal 1">
      <a:dk1>
        <a:srgbClr val="FF9900"/>
      </a:dk1>
      <a:lt1>
        <a:srgbClr val="FFFFFF"/>
      </a:lt1>
      <a:dk2>
        <a:srgbClr val="FFCC66"/>
      </a:dk2>
      <a:lt2>
        <a:srgbClr val="CC6600"/>
      </a:lt2>
      <a:accent1>
        <a:srgbClr val="F05000"/>
      </a:accent1>
      <a:accent2>
        <a:srgbClr val="B28300"/>
      </a:accent2>
      <a:accent3>
        <a:srgbClr val="FFE2B8"/>
      </a:accent3>
      <a:accent4>
        <a:srgbClr val="DADADA"/>
      </a:accent4>
      <a:accent5>
        <a:srgbClr val="F6B3AA"/>
      </a:accent5>
      <a:accent6>
        <a:srgbClr val="A17600"/>
      </a:accent6>
      <a:hlink>
        <a:srgbClr val="99CC00"/>
      </a:hlink>
      <a:folHlink>
        <a:srgbClr val="008000"/>
      </a:folHlink>
    </a:clrScheme>
    <a:fontScheme name="Capas de crista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Capas de cristal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as de cristal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as de cristal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as de cristal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as de cristal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as de cristal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as de cristal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as de cristal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apas de cristal">
  <a:themeElements>
    <a:clrScheme name="Capas de cristal 1">
      <a:dk1>
        <a:srgbClr val="FF9900"/>
      </a:dk1>
      <a:lt1>
        <a:srgbClr val="FFFFFF"/>
      </a:lt1>
      <a:dk2>
        <a:srgbClr val="FFCC66"/>
      </a:dk2>
      <a:lt2>
        <a:srgbClr val="CC6600"/>
      </a:lt2>
      <a:accent1>
        <a:srgbClr val="F05000"/>
      </a:accent1>
      <a:accent2>
        <a:srgbClr val="B28300"/>
      </a:accent2>
      <a:accent3>
        <a:srgbClr val="FFE2B8"/>
      </a:accent3>
      <a:accent4>
        <a:srgbClr val="DADADA"/>
      </a:accent4>
      <a:accent5>
        <a:srgbClr val="F6B3AA"/>
      </a:accent5>
      <a:accent6>
        <a:srgbClr val="A17600"/>
      </a:accent6>
      <a:hlink>
        <a:srgbClr val="99CC00"/>
      </a:hlink>
      <a:folHlink>
        <a:srgbClr val="008000"/>
      </a:folHlink>
    </a:clrScheme>
    <a:fontScheme name="Capas de crista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Capas de cristal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as de cristal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as de cristal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as de cristal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as de cristal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as de cristal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as de cristal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as de cristal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Capas de cristal">
  <a:themeElements>
    <a:clrScheme name="Capas de cristal 6">
      <a:dk1>
        <a:srgbClr val="48486A"/>
      </a:dk1>
      <a:lt1>
        <a:srgbClr val="FFFFFF"/>
      </a:lt1>
      <a:dk2>
        <a:srgbClr val="000099"/>
      </a:dk2>
      <a:lt2>
        <a:srgbClr val="F8F8F8"/>
      </a:lt2>
      <a:accent1>
        <a:srgbClr val="6699FF"/>
      </a:accent1>
      <a:accent2>
        <a:srgbClr val="0000FF"/>
      </a:accent2>
      <a:accent3>
        <a:srgbClr val="AAAACA"/>
      </a:accent3>
      <a:accent4>
        <a:srgbClr val="DADADA"/>
      </a:accent4>
      <a:accent5>
        <a:srgbClr val="B8CAFF"/>
      </a:accent5>
      <a:accent6>
        <a:srgbClr val="0000E7"/>
      </a:accent6>
      <a:hlink>
        <a:srgbClr val="3DCCFF"/>
      </a:hlink>
      <a:folHlink>
        <a:srgbClr val="CCECFF"/>
      </a:folHlink>
    </a:clrScheme>
    <a:fontScheme name="Capas de crista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Capas de cristal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as de cristal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as de cristal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as de cristal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as de cristal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as de cristal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as de cristal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as de cristal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Capas de cristal">
  <a:themeElements>
    <a:clrScheme name="Personalizado 5">
      <a:dk1>
        <a:sysClr val="windowText" lastClr="000000"/>
      </a:dk1>
      <a:lt1>
        <a:sysClr val="window" lastClr="FFFFFF"/>
      </a:lt1>
      <a:dk2>
        <a:srgbClr val="323232"/>
      </a:dk2>
      <a:lt2>
        <a:srgbClr val="F4E6B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Capas de crista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Capas de cristal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as de cristal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as de cristal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as de cristal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as de cristal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as de cristal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as de cristal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as de cristal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10470</TotalTime>
  <Words>430</Words>
  <Application>Microsoft Office PowerPoint</Application>
  <PresentationFormat>Presentación en pantalla (4:3)</PresentationFormat>
  <Paragraphs>94</Paragraphs>
  <Slides>73</Slides>
  <Notes>2</Notes>
  <HiddenSlides>0</HiddenSlides>
  <MMClips>12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7</vt:i4>
      </vt:variant>
      <vt:variant>
        <vt:lpstr>Títulos de diapositiva</vt:lpstr>
      </vt:variant>
      <vt:variant>
        <vt:i4>73</vt:i4>
      </vt:variant>
    </vt:vector>
  </HeadingPairs>
  <TitlesOfParts>
    <vt:vector size="86" baseType="lpstr">
      <vt:lpstr>Arial</vt:lpstr>
      <vt:lpstr>Arial Black</vt:lpstr>
      <vt:lpstr>Arial Rounded MT Bold</vt:lpstr>
      <vt:lpstr>Tahoma</vt:lpstr>
      <vt:lpstr>Times New Roman</vt:lpstr>
      <vt:lpstr>Wingdings</vt:lpstr>
      <vt:lpstr>Capas de cristal</vt:lpstr>
      <vt:lpstr>Papel de arroz</vt:lpstr>
      <vt:lpstr>Telón</vt:lpstr>
      <vt:lpstr>1_Capas de cristal</vt:lpstr>
      <vt:lpstr>2_Capas de cristal</vt:lpstr>
      <vt:lpstr>3_Capas de cristal</vt:lpstr>
      <vt:lpstr>4_Capas de cristal</vt:lpstr>
      <vt:lpstr>Concierto de Fin de Curso 2007-2008</vt:lpstr>
      <vt:lpstr>El conde Olinos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 mis soledades voy…</vt:lpstr>
      <vt:lpstr>Presentación de PowerPoint</vt:lpstr>
      <vt:lpstr>Presentación de PowerPoint</vt:lpstr>
      <vt:lpstr>Presentación de PowerPoint</vt:lpstr>
      <vt:lpstr>Andalucía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Ies Felipe II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Profesor</dc:creator>
  <cp:lastModifiedBy>Gumer</cp:lastModifiedBy>
  <cp:revision>148</cp:revision>
  <dcterms:created xsi:type="dcterms:W3CDTF">2008-06-06T09:40:50Z</dcterms:created>
  <dcterms:modified xsi:type="dcterms:W3CDTF">2020-11-28T18:07:55Z</dcterms:modified>
</cp:coreProperties>
</file>