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94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3" r:id="rId2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5F5F5F"/>
    <a:srgbClr val="FFFF00"/>
    <a:srgbClr val="ECF202"/>
    <a:srgbClr val="FCF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FA1069C-CCE5-4AA7-90E7-071CC03E08FC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CB218-3DF6-4ECB-800E-DC6E54F18F69}" type="slidenum">
              <a:rPr lang="es-ES" altLang="es-ES"/>
              <a:pPr/>
              <a:t>1</a:t>
            </a:fld>
            <a:endParaRPr lang="es-ES" altLang="es-E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8560BC-01BC-4019-9A6B-1B09F563780B}" type="slidenum">
              <a:rPr lang="es-ES" altLang="es-ES"/>
              <a:pPr/>
              <a:t>10</a:t>
            </a:fld>
            <a:endParaRPr lang="es-ES" altLang="es-E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DB0E5E-5247-4CB7-BDCA-977F68889C24}" type="slidenum">
              <a:rPr lang="es-ES" altLang="es-ES"/>
              <a:pPr/>
              <a:t>11</a:t>
            </a:fld>
            <a:endParaRPr lang="es-ES" altLang="es-E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9B1451-67A0-4001-A9AD-23E46DB03515}" type="slidenum">
              <a:rPr lang="es-ES" altLang="es-ES"/>
              <a:pPr/>
              <a:t>12</a:t>
            </a:fld>
            <a:endParaRPr lang="es-ES" altLang="es-E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782B5B-0D16-4D0E-B3D6-F7927F0C599E}" type="slidenum">
              <a:rPr lang="es-ES" altLang="es-ES"/>
              <a:pPr/>
              <a:t>13</a:t>
            </a:fld>
            <a:endParaRPr lang="es-ES" altLang="es-E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ED7E20-5C00-46F8-B894-BB2FCA18060F}" type="slidenum">
              <a:rPr lang="es-ES" altLang="es-ES"/>
              <a:pPr/>
              <a:t>14</a:t>
            </a:fld>
            <a:endParaRPr lang="es-ES" altLang="es-E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31B3A-82F0-4B72-AD78-E1FDF7F5E520}" type="slidenum">
              <a:rPr lang="es-ES" altLang="es-ES"/>
              <a:pPr/>
              <a:t>15</a:t>
            </a:fld>
            <a:endParaRPr lang="es-ES" altLang="es-E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67BDDA-1DBF-4733-90D0-BEEF1C0E28D6}" type="slidenum">
              <a:rPr lang="es-ES" altLang="es-ES"/>
              <a:pPr/>
              <a:t>16</a:t>
            </a:fld>
            <a:endParaRPr lang="es-ES" altLang="es-E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40419-62FF-4DED-B1CD-B5723966BD58}" type="slidenum">
              <a:rPr lang="es-ES" altLang="es-ES"/>
              <a:pPr/>
              <a:t>17</a:t>
            </a:fld>
            <a:endParaRPr lang="es-ES" altLang="es-E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B9743F-C337-4AE7-82B2-A00AA1E8C466}" type="slidenum">
              <a:rPr lang="es-ES" altLang="es-ES"/>
              <a:pPr/>
              <a:t>18</a:t>
            </a:fld>
            <a:endParaRPr lang="es-ES" altLang="es-E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4B8453-9657-4A21-8407-EF2415757403}" type="slidenum">
              <a:rPr lang="es-ES" altLang="es-ES"/>
              <a:pPr/>
              <a:t>19</a:t>
            </a:fld>
            <a:endParaRPr lang="es-ES" altLang="es-E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D9D7D3-A18B-4786-B8F3-57C3948C2AAD}" type="slidenum">
              <a:rPr lang="es-ES" altLang="es-ES"/>
              <a:pPr/>
              <a:t>2</a:t>
            </a:fld>
            <a:endParaRPr lang="es-ES" altLang="es-E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46A8F-7081-4942-92EB-0C7EF9C966E4}" type="slidenum">
              <a:rPr lang="es-ES" altLang="es-ES"/>
              <a:pPr/>
              <a:t>20</a:t>
            </a:fld>
            <a:endParaRPr lang="es-ES" altLang="es-E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71AE2F-F4DD-417F-A048-EACD52009936}" type="slidenum">
              <a:rPr lang="es-ES" altLang="es-ES"/>
              <a:pPr/>
              <a:t>21</a:t>
            </a:fld>
            <a:endParaRPr lang="es-ES" altLang="es-E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CF74C5-3AC3-4DF8-9824-765C9EB1432A}" type="slidenum">
              <a:rPr lang="es-ES" altLang="es-ES"/>
              <a:pPr/>
              <a:t>22</a:t>
            </a:fld>
            <a:endParaRPr lang="es-ES" altLang="es-E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EEC7CD-9F7B-496F-A0EA-48EE71D3727F}" type="slidenum">
              <a:rPr lang="es-ES" altLang="es-ES"/>
              <a:pPr/>
              <a:t>23</a:t>
            </a:fld>
            <a:endParaRPr lang="es-ES" altLang="es-E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90A820-1E8A-49DB-AADE-5D0B23CDAC9A}" type="slidenum">
              <a:rPr lang="es-ES" altLang="es-ES"/>
              <a:pPr/>
              <a:t>24</a:t>
            </a:fld>
            <a:endParaRPr lang="es-ES" altLang="es-E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D77290-B45C-4889-8362-D8AE68A1275C}" type="slidenum">
              <a:rPr lang="es-ES" altLang="es-ES"/>
              <a:pPr/>
              <a:t>25</a:t>
            </a:fld>
            <a:endParaRPr lang="es-ES" altLang="es-E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420FD9-98D3-499B-8467-807BEAE17CD9}" type="slidenum">
              <a:rPr lang="es-ES" altLang="es-ES"/>
              <a:pPr/>
              <a:t>26</a:t>
            </a:fld>
            <a:endParaRPr lang="es-ES" altLang="es-E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DE0730-4D2F-4497-88D6-DA0E101ACC20}" type="slidenum">
              <a:rPr lang="es-ES" altLang="es-ES"/>
              <a:pPr/>
              <a:t>3</a:t>
            </a:fld>
            <a:endParaRPr lang="es-ES" altLang="es-E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2F3DA-1346-4812-AC09-F5419022C2FE}" type="slidenum">
              <a:rPr lang="es-ES" altLang="es-ES"/>
              <a:pPr/>
              <a:t>4</a:t>
            </a:fld>
            <a:endParaRPr lang="es-ES" altLang="es-E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A2912E-AA60-497E-BF0B-6F38BCD97176}" type="slidenum">
              <a:rPr lang="es-ES" altLang="es-ES"/>
              <a:pPr/>
              <a:t>5</a:t>
            </a:fld>
            <a:endParaRPr lang="es-ES" altLang="es-E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8EE473-4639-4C34-BF0F-1E9120B034A7}" type="slidenum">
              <a:rPr lang="es-ES" altLang="es-ES"/>
              <a:pPr/>
              <a:t>6</a:t>
            </a:fld>
            <a:endParaRPr lang="es-ES" altLang="es-E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CD4553-8AEF-47EB-8AC6-512379FAC8F7}" type="slidenum">
              <a:rPr lang="es-ES" altLang="es-ES"/>
              <a:pPr/>
              <a:t>7</a:t>
            </a:fld>
            <a:endParaRPr lang="es-ES" altLang="es-E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F7C7AD-91F7-42F0-B79C-7D7191A2ACAC}" type="slidenum">
              <a:rPr lang="es-ES" altLang="es-ES"/>
              <a:pPr/>
              <a:t>8</a:t>
            </a:fld>
            <a:endParaRPr lang="es-ES" altLang="es-E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67104B-53A2-47E8-8A49-96FF8CF31EA8}" type="slidenum">
              <a:rPr lang="es-ES" altLang="es-ES"/>
              <a:pPr/>
              <a:t>9</a:t>
            </a:fld>
            <a:endParaRPr lang="es-ES" altLang="es-E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6553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0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1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2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3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4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7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8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49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0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2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4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6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7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5558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555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5560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s-ES" altLang="es-ES" noProof="0" smtClean="0"/>
              <a:t>Haga clic para cambiar el estilo de título	</a:t>
            </a:r>
          </a:p>
        </p:txBody>
      </p:sp>
      <p:sp>
        <p:nvSpPr>
          <p:cNvPr id="65561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s-ES" altLang="es-ES" noProof="0" smtClean="0"/>
              <a:t>Haga clic para modificar el estilo de subtítulo del patrón</a:t>
            </a:r>
          </a:p>
        </p:txBody>
      </p:sp>
      <p:sp>
        <p:nvSpPr>
          <p:cNvPr id="65562" name="Rectangle 26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5563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5564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E4609CD-44E8-4F13-AC78-91A819F89AE4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F992FC-C9FF-40C9-9CFC-162535DE6724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1067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1F5D75-FE68-4E28-9124-1B00D349D1EC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57899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 altLang="es-ES" noProof="0" smtClean="0"/>
              <a:t>Haga clic para cambiar el estilo de título	</a:t>
            </a:r>
          </a:p>
        </p:txBody>
      </p:sp>
      <p:sp>
        <p:nvSpPr>
          <p:cNvPr id="73731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s-ES" altLang="es-ES" noProof="0" smtClean="0"/>
              <a:t>Haga clic para modificar el estilo de subtítulo del patrón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55294F2-FDB2-415C-9EA5-F29ECEC3DBFA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84542-408A-40B2-9E28-54FE428B6568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64353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210C1-428C-4A52-A0DD-AD34757B64A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18472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9A6FF-FBAE-4E23-AAAD-E924035198E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458932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2DF10-A815-447E-9D9D-F83AD5B8AA3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12885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65A20-DD88-4FC2-8B29-A93CEDE7B3C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64742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EBA09-5180-416E-AE71-C29A8C752ED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32881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AC1F5-A701-4324-A508-155C8AC374A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05838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4F25C1-3EA2-4DFD-9F3A-7C32F6E3E5E9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11755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659A2-E3C3-4230-ADF5-2599FC89988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59818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AFCBA-FE47-492A-A497-7731D3A560A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26359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C7C91-76A2-428D-B064-3564D41A7E7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71796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5684038D-771E-43D7-9447-6EB2BAAC82E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09304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202509AB-86B9-45ED-BE88-539BC07BC01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77325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301625" y="1676400"/>
            <a:ext cx="4194175" cy="21351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301625" y="3963988"/>
            <a:ext cx="4194175" cy="2135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B1418CF2-0A52-49BF-9B8C-F10BC1AD6F1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6464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A423B4-4F6F-4E3B-B041-BF77658CFCDB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41505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4CA521-C1A0-4314-ABAD-3401257AB1DE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67191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C3DD52-D818-4026-A1C3-0A1E96FE7486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9" name="Marcador de fecha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23863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0EE521-E0EE-4260-AE07-F9F47EF05744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09490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6D90198-11C4-415A-9B4F-5697AD23C71B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9576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1EC45C7-2058-47E9-885E-8510CD8927EC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87202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E5033F-65E8-4B3C-B9EF-5D89849A215E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23941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6451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1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1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1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1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2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3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3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3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3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453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6453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4536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64537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64538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  <p:sp>
        <p:nvSpPr>
          <p:cNvPr id="64539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9BAFB07-CDF8-4D93-8C93-331174AB41E2}" type="slidenum">
              <a:rPr lang="es-ES" altLang="es-ES"/>
              <a:pPr/>
              <a:t>‹Nº›</a:t>
            </a:fld>
            <a:endParaRPr lang="es-ES" altLang="es-ES"/>
          </a:p>
        </p:txBody>
      </p:sp>
      <p:sp>
        <p:nvSpPr>
          <p:cNvPr id="64540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s-ES" alt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72707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endParaRPr lang="es-ES" altLang="es-ES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endParaRPr lang="es-ES" altLang="es-ES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1pPr>
          </a:lstStyle>
          <a:p>
            <a:fld id="{537AF9F2-F68B-4B02-BE4A-3F32A907F586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media5.m4a"/><Relationship Id="rId7" Type="http://schemas.openxmlformats.org/officeDocument/2006/relationships/image" Target="../media/image30.png"/><Relationship Id="rId2" Type="http://schemas.microsoft.com/office/2007/relationships/media" Target="../media/media5.m4a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9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media6.m4a"/><Relationship Id="rId7" Type="http://schemas.openxmlformats.org/officeDocument/2006/relationships/image" Target="../media/image38.jpeg"/><Relationship Id="rId2" Type="http://schemas.microsoft.com/office/2007/relationships/media" Target="../media/media6.m4a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7.jpe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media7.m4a"/><Relationship Id="rId7" Type="http://schemas.openxmlformats.org/officeDocument/2006/relationships/image" Target="../media/image46.jpeg"/><Relationship Id="rId2" Type="http://schemas.microsoft.com/office/2007/relationships/media" Target="../media/media7.m4a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2.m4a"/><Relationship Id="rId7" Type="http://schemas.openxmlformats.org/officeDocument/2006/relationships/image" Target="../media/image4.jpeg"/><Relationship Id="rId2" Type="http://schemas.microsoft.com/office/2007/relationships/media" Target="../media/media2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media8.m4a"/><Relationship Id="rId7" Type="http://schemas.openxmlformats.org/officeDocument/2006/relationships/image" Target="../media/image54.jpeg"/><Relationship Id="rId2" Type="http://schemas.microsoft.com/office/2007/relationships/media" Target="../media/media8.m4a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media9.m4a"/><Relationship Id="rId7" Type="http://schemas.openxmlformats.org/officeDocument/2006/relationships/image" Target="../media/image60.jpeg"/><Relationship Id="rId2" Type="http://schemas.microsoft.com/office/2007/relationships/media" Target="../media/media9.m4a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3.m4a"/><Relationship Id="rId7" Type="http://schemas.openxmlformats.org/officeDocument/2006/relationships/image" Target="../media/image13.jpeg"/><Relationship Id="rId2" Type="http://schemas.microsoft.com/office/2007/relationships/media" Target="../media/media3.m4a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600200"/>
            <a:ext cx="8893175" cy="1828800"/>
          </a:xfrm>
        </p:spPr>
        <p:txBody>
          <a:bodyPr/>
          <a:lstStyle/>
          <a:p>
            <a:r>
              <a:rPr lang="es-ES" altLang="es-ES" sz="6000" dirty="0"/>
              <a:t>Concierto de Fin de Curso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95388" y="4581525"/>
            <a:ext cx="6400800" cy="8636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s-ES" altLang="es-ES" sz="2800" dirty="0"/>
          </a:p>
          <a:p>
            <a:pPr>
              <a:lnSpc>
                <a:spcPct val="80000"/>
              </a:lnSpc>
            </a:pPr>
            <a:r>
              <a:rPr lang="es-ES" altLang="es-ES" sz="2800" dirty="0"/>
              <a:t>1</a:t>
            </a:r>
            <a:r>
              <a:rPr lang="es-ES" altLang="es-ES" sz="2800" baseline="30000" dirty="0"/>
              <a:t>er</a:t>
            </a:r>
            <a:r>
              <a:rPr lang="es-ES" altLang="es-ES" sz="2800" dirty="0"/>
              <a:t> Ciclo de la E.S.O.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771775" y="3644900"/>
            <a:ext cx="3455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I.E.S. “Felipe II”</a:t>
            </a:r>
          </a:p>
        </p:txBody>
      </p:sp>
      <p:pic>
        <p:nvPicPr>
          <p:cNvPr id="2053" name="10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70294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6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98" fill="hold"/>
                                        <p:tgtEl>
                                          <p:spTgt spid="2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8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2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3"/>
                </p:tgtEl>
              </p:cMediaNode>
            </p:audio>
          </p:childTnLst>
        </p:cTn>
      </p:par>
    </p:tnLst>
    <p:bldLst>
      <p:bldP spid="2050" grpId="0"/>
      <p:bldP spid="2051" grpId="0" build="p"/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3" name="Picture 7" descr="Bach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8200" y="-26988"/>
            <a:ext cx="4902200" cy="6884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1331913" y="477838"/>
            <a:ext cx="67627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4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Coral de la Cantata nº 147</a:t>
            </a:r>
          </a:p>
        </p:txBody>
      </p:sp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2268538" y="1563688"/>
            <a:ext cx="46815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s-ES" altLang="es-E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(Juan Sebastián Bach)</a:t>
            </a:r>
          </a:p>
        </p:txBody>
      </p:sp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2916238" y="3671888"/>
            <a:ext cx="27971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9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1º W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0" grpId="0"/>
      <p:bldP spid="116741" grpId="0"/>
      <p:bldP spid="1167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flamenco_dob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1557338"/>
            <a:ext cx="2247900" cy="3190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910" name="Picture 6" descr="pian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1268413"/>
            <a:ext cx="3503612" cy="3551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913" name="Picture 9" descr="clasi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125538"/>
            <a:ext cx="4484688" cy="4427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916" name="04.mp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71008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Click="0"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39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5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1239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1239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9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sala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60350"/>
            <a:ext cx="4138613" cy="2944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6982" name="Picture 6" descr="ope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40150"/>
            <a:ext cx="3960812" cy="264160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5" name="Picture 9" descr="Moz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6250"/>
            <a:ext cx="1849438" cy="2520950"/>
          </a:xfrm>
          <a:prstGeom prst="rect">
            <a:avLst/>
          </a:prstGeom>
          <a:noFill/>
          <a:ln w="635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8" name="Picture 12" descr="beethov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932238"/>
            <a:ext cx="1860550" cy="2376487"/>
          </a:xfrm>
          <a:prstGeom prst="rect">
            <a:avLst/>
          </a:prstGeom>
          <a:noFill/>
          <a:ln w="635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400" decel="1000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00" decel="100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7" name="Picture 7" descr="Mozart_siluet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8925" y="0"/>
            <a:ext cx="603726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24" name="Rectangle 4"/>
          <p:cNvSpPr>
            <a:spLocks noGrp="1" noRot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s-ES" altLang="es-E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flauta mágica</a:t>
            </a: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3059113" y="1557338"/>
            <a:ext cx="3143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s-ES" altLang="es-E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(W. A. Mozart)</a:t>
            </a: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3203575" y="3313113"/>
            <a:ext cx="27971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9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2º W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/>
      <p:bldP spid="133125" grpId="0"/>
      <p:bldP spid="1331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55" name="Picture 15" descr="Romanti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595438"/>
            <a:ext cx="2471738" cy="341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9" name="Picture 9" descr="romanti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557338"/>
            <a:ext cx="4321175" cy="345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6" name="Picture 6" descr="isl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052513"/>
            <a:ext cx="46085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4" name="Picture 4" descr="romanti1"/>
          <p:cNvPicPr>
            <a:picLocks noGrp="1" noChangeAspect="1" noChangeArrowheads="1"/>
          </p:cNvPicPr>
          <p:nvPr>
            <p:ph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922338"/>
            <a:ext cx="6553200" cy="4883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258" name="05.mp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71008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8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" dur="2000"/>
                                        <p:tgtEl>
                                          <p:spTgt spid="138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1382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825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71" name="Picture 7" descr="reun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476250"/>
            <a:ext cx="1944688" cy="1452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9273" name="Picture 9" descr="reunio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916113"/>
            <a:ext cx="42862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76" name="Picture 12" descr="romanti4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4941888"/>
            <a:ext cx="4194175" cy="163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" presetID="7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4" descr="mendelssohn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547688"/>
            <a:ext cx="4529137" cy="5976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0295" name="Rectangle 7"/>
          <p:cNvSpPr>
            <a:spLocks noChangeArrowheads="1"/>
          </p:cNvSpPr>
          <p:nvPr/>
        </p:nvSpPr>
        <p:spPr bwMode="auto">
          <a:xfrm>
            <a:off x="452438" y="409575"/>
            <a:ext cx="8296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4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Concierto para Violín y Orquesta</a:t>
            </a:r>
          </a:p>
        </p:txBody>
      </p:sp>
      <p:sp>
        <p:nvSpPr>
          <p:cNvPr id="140296" name="Rectangle 8"/>
          <p:cNvSpPr>
            <a:spLocks noChangeArrowheads="1"/>
          </p:cNvSpPr>
          <p:nvPr/>
        </p:nvSpPr>
        <p:spPr bwMode="auto">
          <a:xfrm>
            <a:off x="2919413" y="1274763"/>
            <a:ext cx="36687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s-ES" altLang="es-E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(F. Mendelssohn)</a:t>
            </a:r>
          </a:p>
        </p:txBody>
      </p:sp>
      <p:sp>
        <p:nvSpPr>
          <p:cNvPr id="140297" name="Text Box 9"/>
          <p:cNvSpPr txBox="1">
            <a:spLocks noChangeArrowheads="1"/>
          </p:cNvSpPr>
          <p:nvPr/>
        </p:nvSpPr>
        <p:spPr bwMode="auto">
          <a:xfrm>
            <a:off x="3621088" y="3671888"/>
            <a:ext cx="23907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9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2º Z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40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5" grpId="0"/>
      <p:bldP spid="140296" grpId="0"/>
      <p:bldP spid="1402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4" descr="americ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557338"/>
            <a:ext cx="4194175" cy="4032250"/>
          </a:xfr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4630" name="Picture 6" descr="country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8913"/>
            <a:ext cx="2911475" cy="4292600"/>
          </a:xfr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4633" name="Picture 9" descr="country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652963"/>
            <a:ext cx="2925762" cy="1944687"/>
          </a:xfr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4637" name="06.mp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1008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46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" presetID="7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1546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463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2" name="Picture 4" descr="esclav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41438"/>
            <a:ext cx="3535362" cy="4422775"/>
          </a:xfr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5654" name="Picture 6" descr="blue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3284538"/>
            <a:ext cx="2149475" cy="2736850"/>
          </a:xfr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5657" name="Picture 9" descr="jazz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052513"/>
            <a:ext cx="3097213" cy="2120900"/>
          </a:xfr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5669" name="Picture 21" descr="nuevo_mund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8213"/>
            <a:ext cx="9144000" cy="515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1556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7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55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55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55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9" name="Picture 7" descr="200px-Dvorak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333375"/>
            <a:ext cx="3975100" cy="6264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6681" name="Rectangle 9"/>
          <p:cNvSpPr>
            <a:spLocks noChangeArrowheads="1"/>
          </p:cNvSpPr>
          <p:nvPr/>
        </p:nvSpPr>
        <p:spPr bwMode="auto">
          <a:xfrm>
            <a:off x="954088" y="409575"/>
            <a:ext cx="71469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4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Sinfonía del “Nuevo Mundo”</a:t>
            </a:r>
          </a:p>
        </p:txBody>
      </p:sp>
      <p:sp>
        <p:nvSpPr>
          <p:cNvPr id="156682" name="Rectangle 10"/>
          <p:cNvSpPr>
            <a:spLocks noChangeArrowheads="1"/>
          </p:cNvSpPr>
          <p:nvPr/>
        </p:nvSpPr>
        <p:spPr bwMode="auto">
          <a:xfrm>
            <a:off x="3276600" y="1274763"/>
            <a:ext cx="2505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s-ES" altLang="es-E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(A. Dvorak)</a:t>
            </a:r>
          </a:p>
        </p:txBody>
      </p:sp>
      <p:sp>
        <p:nvSpPr>
          <p:cNvPr id="156683" name="Text Box 11"/>
          <p:cNvSpPr txBox="1">
            <a:spLocks noChangeArrowheads="1"/>
          </p:cNvSpPr>
          <p:nvPr/>
        </p:nvSpPr>
        <p:spPr bwMode="auto">
          <a:xfrm>
            <a:off x="3265488" y="3817938"/>
            <a:ext cx="2459037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9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1º V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6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56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5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81" grpId="0"/>
      <p:bldP spid="156682" grpId="0"/>
      <p:bldP spid="1566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castillo1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2636838"/>
            <a:ext cx="2957513" cy="1946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7" name="Picture 7" descr="urbanoI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1484313"/>
            <a:ext cx="3267075" cy="4248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0" name="Picture 10" descr="cantiga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1412875"/>
            <a:ext cx="3990975" cy="4392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3" name="Picture 13" descr="monasteri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27075"/>
            <a:ext cx="8280400" cy="545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6" name="01.mp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70294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25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3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3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6" name="Picture 4" descr="tonos enter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787650"/>
            <a:ext cx="3829050" cy="857250"/>
          </a:xfr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2038" name="Picture 6" descr="(monet)-wheatstacks-end-of-summ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260350"/>
            <a:ext cx="4514850" cy="2681288"/>
          </a:xfr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2041" name="Picture 9" descr="impresionismo_0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3141663"/>
            <a:ext cx="4537075" cy="3556000"/>
          </a:xfr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2044" name="07.mp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71008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2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155" decel="1000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155" decel="100000"/>
                                        <p:tgtEl>
                                          <p:spTgt spid="1720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7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204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0" name="Picture 4" descr="ravel-195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166813"/>
            <a:ext cx="6481763" cy="4635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3066" name="Picture 10" descr="b_durmien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-71438"/>
            <a:ext cx="6627812" cy="7100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7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4" name="Picture 4" descr="ravel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981075"/>
            <a:ext cx="6696075" cy="5064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954088" y="260350"/>
            <a:ext cx="7739062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" altLang="es-ES" sz="4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Pavana para </a:t>
            </a:r>
          </a:p>
          <a:p>
            <a:pPr algn="ctr"/>
            <a:r>
              <a:rPr lang="es-ES" altLang="es-ES" sz="4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La Bella durmiente del bosque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3132138" y="1779588"/>
            <a:ext cx="3343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s-ES" altLang="es-ES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(Maurice Ravel)</a:t>
            </a:r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3625850" y="3573463"/>
            <a:ext cx="245903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96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2º X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74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6" grpId="0"/>
      <p:bldP spid="174087" grpId="0"/>
      <p:bldP spid="17408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4" descr="ROCK1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60350"/>
            <a:ext cx="3810000" cy="3057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5110" name="Picture 6" descr="GUIT_ELEC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260350"/>
            <a:ext cx="3006725" cy="3167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5113" name="Picture 9" descr="VINIL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921F1A"/>
              </a:clrFrom>
              <a:clrTo>
                <a:srgbClr val="921F1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146550"/>
            <a:ext cx="20161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16" name="Picture 12" descr="radi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3716338"/>
            <a:ext cx="3878262" cy="2586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5119" name="08.mp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71008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5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5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17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511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 descr="BEATL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2349500"/>
            <a:ext cx="4048125" cy="3238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6137" name="Picture 9" descr="beatles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1989138"/>
            <a:ext cx="4032250" cy="4000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6134" name="Picture 6" descr="BEATLES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052513"/>
            <a:ext cx="5106988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176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17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 descr="LETITBE"/>
          <p:cNvPicPr>
            <a:picLocks noGrp="1" noChangeAspect="1" noChangeArrowheads="1"/>
          </p:cNvPicPr>
          <p:nvPr>
            <p:ph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5350" y="0"/>
            <a:ext cx="521811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3481388" y="2736850"/>
            <a:ext cx="2459037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9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1º X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600200"/>
            <a:ext cx="8893175" cy="1828800"/>
          </a:xfrm>
        </p:spPr>
        <p:txBody>
          <a:bodyPr/>
          <a:lstStyle/>
          <a:p>
            <a:r>
              <a:rPr lang="es-ES" altLang="es-ES" sz="6000" dirty="0"/>
              <a:t>Concierto de Fin de Curso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95388" y="4581525"/>
            <a:ext cx="6400800" cy="8636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s-ES" altLang="es-ES" sz="2800" dirty="0"/>
          </a:p>
          <a:p>
            <a:pPr>
              <a:lnSpc>
                <a:spcPct val="80000"/>
              </a:lnSpc>
            </a:pPr>
            <a:r>
              <a:rPr lang="es-ES" altLang="es-ES" sz="2800" dirty="0"/>
              <a:t>1</a:t>
            </a:r>
            <a:r>
              <a:rPr lang="es-ES" altLang="es-ES" sz="2800" baseline="30000" dirty="0"/>
              <a:t>er</a:t>
            </a:r>
            <a:r>
              <a:rPr lang="es-ES" altLang="es-ES" sz="2800" dirty="0"/>
              <a:t> Ciclo de la E.S.O.</a:t>
            </a: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2771775" y="3644900"/>
            <a:ext cx="3455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I.E.S. “Felipe II”</a:t>
            </a:r>
          </a:p>
        </p:txBody>
      </p:sp>
      <p:pic>
        <p:nvPicPr>
          <p:cNvPr id="212997" name="10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71008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74353" y="5857508"/>
            <a:ext cx="8569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s-ES" sz="1200" dirty="0" smtClean="0"/>
              <a:t>La  sintonía utilizada es un fragmento de “Rueda de Juglar”, que corresponde al disco TEMURÁ, de Javier </a:t>
            </a:r>
            <a:r>
              <a:rPr lang="es-ES" altLang="es-ES" sz="1200" dirty="0" err="1" smtClean="0"/>
              <a:t>Paxariño</a:t>
            </a:r>
            <a:r>
              <a:rPr lang="es-ES" altLang="es-ES" sz="1200" dirty="0" smtClean="0"/>
              <a:t>.</a:t>
            </a:r>
          </a:p>
          <a:p>
            <a:r>
              <a:rPr lang="es-ES" altLang="es-ES" sz="1200" dirty="0" smtClean="0"/>
              <a:t>Las imágenes </a:t>
            </a:r>
            <a:r>
              <a:rPr lang="es-ES" altLang="es-ES" sz="1200" dirty="0"/>
              <a:t>se han obtenido a través </a:t>
            </a:r>
            <a:r>
              <a:rPr lang="es-ES" altLang="es-ES" sz="1200" dirty="0" smtClean="0"/>
              <a:t>de la Red de Internet.</a:t>
            </a:r>
          </a:p>
          <a:p>
            <a:r>
              <a:rPr lang="es-ES" altLang="es-ES" sz="1200" dirty="0" smtClean="0"/>
              <a:t>Todo ello ha sido utilizado </a:t>
            </a:r>
            <a:r>
              <a:rPr lang="es-ES" altLang="es-ES" sz="1200" dirty="0"/>
              <a:t>única y exclusivamente con finalidad </a:t>
            </a:r>
            <a:r>
              <a:rPr lang="es-ES" altLang="es-ES" sz="1200" dirty="0" smtClean="0"/>
              <a:t>educativa. </a:t>
            </a:r>
          </a:p>
          <a:p>
            <a:r>
              <a:rPr lang="es-ES" altLang="es-ES" sz="1200" dirty="0" smtClean="0"/>
              <a:t>En </a:t>
            </a:r>
            <a:r>
              <a:rPr lang="es-ES" altLang="es-ES" sz="1200" dirty="0"/>
              <a:t>el caso de </a:t>
            </a:r>
            <a:r>
              <a:rPr lang="es-ES" altLang="es-ES" sz="1200" dirty="0" smtClean="0"/>
              <a:t>que alguno de estos contenidos infrinja </a:t>
            </a:r>
            <a:r>
              <a:rPr lang="es-ES" altLang="es-ES" sz="1200" dirty="0"/>
              <a:t>algún copyright, rogamos lo comuniquen y </a:t>
            </a:r>
            <a:r>
              <a:rPr lang="es-ES" altLang="es-ES" sz="1200" dirty="0" smtClean="0"/>
              <a:t>será retirado. </a:t>
            </a:r>
            <a:endParaRPr lang="es-ES" altLang="es-E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4000"/>
    </mc:Choice>
    <mc:Fallback xmlns="">
      <p:transition spd="slow" advClick="0" advTm="6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98" fill="hold"/>
                                        <p:tgtEl>
                                          <p:spTgt spid="212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1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12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2997"/>
                </p:tgtEl>
              </p:cMediaNode>
            </p:audio>
          </p:childTnLst>
        </p:cTn>
      </p:par>
    </p:tnLst>
    <p:bldLst>
      <p:bldP spid="212994" grpId="0"/>
      <p:bldP spid="212995" grpId="0" build="p"/>
      <p:bldP spid="212996" grpId="0"/>
      <p:bldP spid="2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0" name="Picture 6" descr="cantig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675" y="188913"/>
            <a:ext cx="3311525" cy="2692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32" name="Picture 8" descr="alfonsox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188913"/>
            <a:ext cx="2447925" cy="2735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35" name="Picture 11" descr="alfonso10castil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3068638"/>
            <a:ext cx="6008688" cy="3524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38" name="Picture 14" descr="cantig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40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0" name="Picture 6" descr="alfonso x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6188" y="0"/>
            <a:ext cx="4071937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>
                <a:solidFill>
                  <a:schemeClr val="tx1"/>
                </a:solidFill>
              </a:rPr>
              <a:t>Cantiga de Santa María nº 178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2268538" y="1635125"/>
            <a:ext cx="4537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s-ES" altLang="es-ES" sz="3600">
                <a:effectLst>
                  <a:outerShdw blurRad="38100" dist="38100" dir="2700000" algn="tl">
                    <a:srgbClr val="FFFFFF"/>
                  </a:outerShdw>
                </a:effectLst>
              </a:rPr>
              <a:t>(Alfonso X “El Sabio”)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2916238" y="3671888"/>
            <a:ext cx="2459037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9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2º 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  <p:bldP spid="82948" grpId="0"/>
      <p:bldP spid="829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7" name="Picture 7" descr="albosco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4450"/>
            <a:ext cx="3238500" cy="2781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049" name="Picture 9" descr="renac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997200"/>
            <a:ext cx="4194175" cy="3767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055" name="Picture 15" descr="Cancionero_de_Palaci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150"/>
            <a:ext cx="4308475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8" name="02.mp3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71008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Click="0"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0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7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7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7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05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1" name="Picture 7" descr="renac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925" y="1557338"/>
            <a:ext cx="2695575" cy="3590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13" name="Picture 9" descr="palacio_rena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4738" y="71438"/>
            <a:ext cx="3143250" cy="3789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16" name="Picture 12" descr="danza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3925888"/>
            <a:ext cx="3168650" cy="2816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8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8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8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4" name="Picture 14" descr="gervaise"/>
          <p:cNvPicPr>
            <a:picLocks noGrp="1" noChangeAspect="1" noChangeArrowheads="1"/>
          </p:cNvPicPr>
          <p:nvPr>
            <p:ph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333375"/>
            <a:ext cx="4805362" cy="5903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563938" y="1230313"/>
            <a:ext cx="200183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s-ES" altLang="es-E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Pavana</a:t>
            </a:r>
          </a:p>
          <a:p>
            <a:pPr>
              <a:buFontTx/>
              <a:buChar char="-"/>
            </a:pPr>
            <a:r>
              <a:rPr lang="es-ES" altLang="es-E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Gallarda</a:t>
            </a:r>
          </a:p>
        </p:txBody>
      </p:sp>
      <p:sp>
        <p:nvSpPr>
          <p:cNvPr id="102406" name="Rectangle 6"/>
          <p:cNvSpPr>
            <a:spLocks noRot="1" noChangeArrowheads="1"/>
          </p:cNvSpPr>
          <p:nvPr/>
        </p:nvSpPr>
        <p:spPr bwMode="auto">
          <a:xfrm>
            <a:off x="323850" y="-100013"/>
            <a:ext cx="851058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es-ES" altLang="es-ES">
                <a:solidFill>
                  <a:schemeClr val="tx1"/>
                </a:solidFill>
              </a:rPr>
              <a:t>Dos danzas del Renacimiento:</a:t>
            </a: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3408363" y="3313113"/>
            <a:ext cx="2459037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" altLang="es-ES" sz="9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2º V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02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7" grpId="0"/>
      <p:bldP spid="102406" grpId="0"/>
      <p:bldP spid="1024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3" name="Picture 7" descr="imprenta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25538"/>
            <a:ext cx="2692400" cy="431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5" name="Picture 9" descr="neumas1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88913"/>
            <a:ext cx="2881312" cy="1463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8" name="Picture 12" descr="neumas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700213"/>
            <a:ext cx="2828925" cy="2633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11" name="Picture 15" descr="manuscri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424363"/>
            <a:ext cx="3095625" cy="2354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14" name="03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71008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65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5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barroco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1916113"/>
            <a:ext cx="3854450" cy="2701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2" name="Picture 6" descr="palacio-barroco-troy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1916113"/>
            <a:ext cx="4110038" cy="2878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5" name="Picture 9" descr="vidr-huelga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700213"/>
            <a:ext cx="4608512" cy="3549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8" name="Picture 12" descr="leonroseton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692150"/>
            <a:ext cx="5113338" cy="5045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31" name="Picture 15" descr="barroco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2593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1116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lón">
  <a:themeElements>
    <a:clrScheme name="Telón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Teló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elón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10">
        <a:dk1>
          <a:srgbClr val="000000"/>
        </a:dk1>
        <a:lt1>
          <a:srgbClr val="00A2DC"/>
        </a:lt1>
        <a:dk2>
          <a:srgbClr val="00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000000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11">
        <a:dk1>
          <a:srgbClr val="4D4D4D"/>
        </a:dk1>
        <a:lt1>
          <a:srgbClr val="FFFFFF"/>
        </a:lt1>
        <a:dk2>
          <a:srgbClr val="1F150F"/>
        </a:dk2>
        <a:lt2>
          <a:srgbClr val="FFFFFF"/>
        </a:lt2>
        <a:accent1>
          <a:srgbClr val="EDEEE2"/>
        </a:accent1>
        <a:accent2>
          <a:srgbClr val="7FAA7E"/>
        </a:accent2>
        <a:accent3>
          <a:srgbClr val="ABAAAA"/>
        </a:accent3>
        <a:accent4>
          <a:srgbClr val="DADADA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ón 12">
        <a:dk1>
          <a:srgbClr val="000000"/>
        </a:dk1>
        <a:lt1>
          <a:srgbClr val="C96001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E1B6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13">
        <a:dk1>
          <a:srgbClr val="000000"/>
        </a:dk1>
        <a:lt1>
          <a:srgbClr val="F7110B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AAA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ón 14">
        <a:dk1>
          <a:srgbClr val="000000"/>
        </a:dk1>
        <a:lt1>
          <a:srgbClr val="CF0C07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E4AA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ubes">
  <a:themeElements>
    <a:clrScheme name="Nubes 10">
      <a:dk1>
        <a:srgbClr val="000000"/>
      </a:dk1>
      <a:lt1>
        <a:srgbClr val="00A2DC"/>
      </a:lt1>
      <a:dk2>
        <a:srgbClr val="000000"/>
      </a:dk2>
      <a:lt2>
        <a:srgbClr val="000066"/>
      </a:lt2>
      <a:accent1>
        <a:srgbClr val="0079A4"/>
      </a:accent1>
      <a:accent2>
        <a:srgbClr val="33CCCC"/>
      </a:accent2>
      <a:accent3>
        <a:srgbClr val="AACEEB"/>
      </a:accent3>
      <a:accent4>
        <a:srgbClr val="000000"/>
      </a:accent4>
      <a:accent5>
        <a:srgbClr val="AABECF"/>
      </a:accent5>
      <a:accent6>
        <a:srgbClr val="2DB9B9"/>
      </a:accent6>
      <a:hlink>
        <a:srgbClr val="FFFFCC"/>
      </a:hlink>
      <a:folHlink>
        <a:srgbClr val="FFCC00"/>
      </a:folHlink>
    </a:clrScheme>
    <a:fontScheme name="Nub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ube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10">
        <a:dk1>
          <a:srgbClr val="000000"/>
        </a:dk1>
        <a:lt1>
          <a:srgbClr val="00A2DC"/>
        </a:lt1>
        <a:dk2>
          <a:srgbClr val="000000"/>
        </a:dk2>
        <a:lt2>
          <a:srgbClr val="000066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000000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11">
        <a:dk1>
          <a:srgbClr val="4D4D4D"/>
        </a:dk1>
        <a:lt1>
          <a:srgbClr val="FFFFFF"/>
        </a:lt1>
        <a:dk2>
          <a:srgbClr val="1F150F"/>
        </a:dk2>
        <a:lt2>
          <a:srgbClr val="FFFFFF"/>
        </a:lt2>
        <a:accent1>
          <a:srgbClr val="EDEEE2"/>
        </a:accent1>
        <a:accent2>
          <a:srgbClr val="7FAA7E"/>
        </a:accent2>
        <a:accent3>
          <a:srgbClr val="ABAAAA"/>
        </a:accent3>
        <a:accent4>
          <a:srgbClr val="DADADA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bes 12">
        <a:dk1>
          <a:srgbClr val="000000"/>
        </a:dk1>
        <a:lt1>
          <a:srgbClr val="C96001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E1B6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13">
        <a:dk1>
          <a:srgbClr val="000000"/>
        </a:dk1>
        <a:lt1>
          <a:srgbClr val="F7110B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AAA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bes 14">
        <a:dk1>
          <a:srgbClr val="000000"/>
        </a:dk1>
        <a:lt1>
          <a:srgbClr val="CF0C07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E4AAAA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ubes 9">
    <a:dk1>
      <a:srgbClr val="000000"/>
    </a:dk1>
    <a:lt1>
      <a:srgbClr val="FEA24E"/>
    </a:lt1>
    <a:dk2>
      <a:srgbClr val="CC6600"/>
    </a:dk2>
    <a:lt2>
      <a:srgbClr val="808080"/>
    </a:lt2>
    <a:accent1>
      <a:srgbClr val="FBEECD"/>
    </a:accent1>
    <a:accent2>
      <a:srgbClr val="ECD044"/>
    </a:accent2>
    <a:accent3>
      <a:srgbClr val="FECEB2"/>
    </a:accent3>
    <a:accent4>
      <a:srgbClr val="000000"/>
    </a:accent4>
    <a:accent5>
      <a:srgbClr val="FDF5E3"/>
    </a:accent5>
    <a:accent6>
      <a:srgbClr val="D6BC3D"/>
    </a:accent6>
    <a:hlink>
      <a:srgbClr val="E42B00"/>
    </a:hlink>
    <a:folHlink>
      <a:srgbClr val="996633"/>
    </a:folHlink>
  </a:clrScheme>
</a:themeOverride>
</file>

<file path=ppt/theme/themeOverride10.xml><?xml version="1.0" encoding="utf-8"?>
<a:themeOverride xmlns:a="http://schemas.openxmlformats.org/drawingml/2006/main">
  <a:clrScheme name="Nubes 6">
    <a:dk1>
      <a:srgbClr val="FFFFFF"/>
    </a:dk1>
    <a:lt1>
      <a:srgbClr val="FFFFFF"/>
    </a:lt1>
    <a:dk2>
      <a:srgbClr val="005000"/>
    </a:dk2>
    <a:lt2>
      <a:srgbClr val="DCEAAE"/>
    </a:lt2>
    <a:accent1>
      <a:srgbClr val="99CC00"/>
    </a:accent1>
    <a:accent2>
      <a:srgbClr val="6F801A"/>
    </a:accent2>
    <a:accent3>
      <a:srgbClr val="AAB3AA"/>
    </a:accent3>
    <a:accent4>
      <a:srgbClr val="DADADA"/>
    </a:accent4>
    <a:accent5>
      <a:srgbClr val="CAE2AA"/>
    </a:accent5>
    <a:accent6>
      <a:srgbClr val="647316"/>
    </a:accent6>
    <a:hlink>
      <a:srgbClr val="FFFFCC"/>
    </a:hlink>
    <a:folHlink>
      <a:srgbClr val="CCCC00"/>
    </a:folHlink>
  </a:clrScheme>
</a:themeOverride>
</file>

<file path=ppt/theme/themeOverride11.xml><?xml version="1.0" encoding="utf-8"?>
<a:themeOverride xmlns:a="http://schemas.openxmlformats.org/drawingml/2006/main">
  <a:clrScheme name="Nubes 5">
    <a:dk1>
      <a:srgbClr val="4D4D4D"/>
    </a:dk1>
    <a:lt1>
      <a:srgbClr val="FFFFFF"/>
    </a:lt1>
    <a:dk2>
      <a:srgbClr val="650BB7"/>
    </a:dk2>
    <a:lt2>
      <a:srgbClr val="FFFFFF"/>
    </a:lt2>
    <a:accent1>
      <a:srgbClr val="FF66FF"/>
    </a:accent1>
    <a:accent2>
      <a:srgbClr val="666699"/>
    </a:accent2>
    <a:accent3>
      <a:srgbClr val="B8AAD8"/>
    </a:accent3>
    <a:accent4>
      <a:srgbClr val="DADADA"/>
    </a:accent4>
    <a:accent5>
      <a:srgbClr val="FFB8FF"/>
    </a:accent5>
    <a:accent6>
      <a:srgbClr val="5C5C8A"/>
    </a:accent6>
    <a:hlink>
      <a:srgbClr val="E9E9FF"/>
    </a:hlink>
    <a:folHlink>
      <a:srgbClr val="CCECFF"/>
    </a:folHlink>
  </a:clrScheme>
</a:themeOverride>
</file>

<file path=ppt/theme/themeOverride12.xml><?xml version="1.0" encoding="utf-8"?>
<a:themeOverride xmlns:a="http://schemas.openxmlformats.org/drawingml/2006/main">
  <a:clrScheme name="Nubes 5">
    <a:dk1>
      <a:srgbClr val="4D4D4D"/>
    </a:dk1>
    <a:lt1>
      <a:srgbClr val="FFFFFF"/>
    </a:lt1>
    <a:dk2>
      <a:srgbClr val="650BB7"/>
    </a:dk2>
    <a:lt2>
      <a:srgbClr val="FFFFFF"/>
    </a:lt2>
    <a:accent1>
      <a:srgbClr val="FF66FF"/>
    </a:accent1>
    <a:accent2>
      <a:srgbClr val="666699"/>
    </a:accent2>
    <a:accent3>
      <a:srgbClr val="B8AAD8"/>
    </a:accent3>
    <a:accent4>
      <a:srgbClr val="DADADA"/>
    </a:accent4>
    <a:accent5>
      <a:srgbClr val="FFB8FF"/>
    </a:accent5>
    <a:accent6>
      <a:srgbClr val="5C5C8A"/>
    </a:accent6>
    <a:hlink>
      <a:srgbClr val="E9E9FF"/>
    </a:hlink>
    <a:folHlink>
      <a:srgbClr val="CCECFF"/>
    </a:folHlink>
  </a:clrScheme>
</a:themeOverride>
</file>

<file path=ppt/theme/themeOverride13.xml><?xml version="1.0" encoding="utf-8"?>
<a:themeOverride xmlns:a="http://schemas.openxmlformats.org/drawingml/2006/main">
  <a:clrScheme name="Nubes 5">
    <a:dk1>
      <a:srgbClr val="4D4D4D"/>
    </a:dk1>
    <a:lt1>
      <a:srgbClr val="FFFFFF"/>
    </a:lt1>
    <a:dk2>
      <a:srgbClr val="650BB7"/>
    </a:dk2>
    <a:lt2>
      <a:srgbClr val="FFFFFF"/>
    </a:lt2>
    <a:accent1>
      <a:srgbClr val="FF66FF"/>
    </a:accent1>
    <a:accent2>
      <a:srgbClr val="666699"/>
    </a:accent2>
    <a:accent3>
      <a:srgbClr val="B8AAD8"/>
    </a:accent3>
    <a:accent4>
      <a:srgbClr val="DADADA"/>
    </a:accent4>
    <a:accent5>
      <a:srgbClr val="FFB8FF"/>
    </a:accent5>
    <a:accent6>
      <a:srgbClr val="5C5C8A"/>
    </a:accent6>
    <a:hlink>
      <a:srgbClr val="E9E9FF"/>
    </a:hlink>
    <a:folHlink>
      <a:srgbClr val="CCECFF"/>
    </a:folHlink>
  </a:clrScheme>
</a:themeOverride>
</file>

<file path=ppt/theme/themeOverride14.xml><?xml version="1.0" encoding="utf-8"?>
<a:themeOverride xmlns:a="http://schemas.openxmlformats.org/drawingml/2006/main">
  <a:clrScheme name="Nubes 11">
    <a:dk1>
      <a:srgbClr val="4D4D4D"/>
    </a:dk1>
    <a:lt1>
      <a:srgbClr val="FFFFFF"/>
    </a:lt1>
    <a:dk2>
      <a:srgbClr val="1F150F"/>
    </a:dk2>
    <a:lt2>
      <a:srgbClr val="FFFFFF"/>
    </a:lt2>
    <a:accent1>
      <a:srgbClr val="EDEEE2"/>
    </a:accent1>
    <a:accent2>
      <a:srgbClr val="7FAA7E"/>
    </a:accent2>
    <a:accent3>
      <a:srgbClr val="ABAAAA"/>
    </a:accent3>
    <a:accent4>
      <a:srgbClr val="DADADA"/>
    </a:accent4>
    <a:accent5>
      <a:srgbClr val="F4F5EE"/>
    </a:accent5>
    <a:accent6>
      <a:srgbClr val="729A72"/>
    </a:accent6>
    <a:hlink>
      <a:srgbClr val="008000"/>
    </a:hlink>
    <a:folHlink>
      <a:srgbClr val="989400"/>
    </a:folHlink>
  </a:clrScheme>
</a:themeOverride>
</file>

<file path=ppt/theme/themeOverride15.xml><?xml version="1.0" encoding="utf-8"?>
<a:themeOverride xmlns:a="http://schemas.openxmlformats.org/drawingml/2006/main">
  <a:clrScheme name="Nubes 11">
    <a:dk1>
      <a:srgbClr val="4D4D4D"/>
    </a:dk1>
    <a:lt1>
      <a:srgbClr val="FFFFFF"/>
    </a:lt1>
    <a:dk2>
      <a:srgbClr val="1F150F"/>
    </a:dk2>
    <a:lt2>
      <a:srgbClr val="FFFFFF"/>
    </a:lt2>
    <a:accent1>
      <a:srgbClr val="EDEEE2"/>
    </a:accent1>
    <a:accent2>
      <a:srgbClr val="7FAA7E"/>
    </a:accent2>
    <a:accent3>
      <a:srgbClr val="ABAAAA"/>
    </a:accent3>
    <a:accent4>
      <a:srgbClr val="DADADA"/>
    </a:accent4>
    <a:accent5>
      <a:srgbClr val="F4F5EE"/>
    </a:accent5>
    <a:accent6>
      <a:srgbClr val="729A72"/>
    </a:accent6>
    <a:hlink>
      <a:srgbClr val="008000"/>
    </a:hlink>
    <a:folHlink>
      <a:srgbClr val="989400"/>
    </a:folHlink>
  </a:clrScheme>
</a:themeOverride>
</file>

<file path=ppt/theme/themeOverride16.xml><?xml version="1.0" encoding="utf-8"?>
<a:themeOverride xmlns:a="http://schemas.openxmlformats.org/drawingml/2006/main">
  <a:clrScheme name="Nubes 11">
    <a:dk1>
      <a:srgbClr val="4D4D4D"/>
    </a:dk1>
    <a:lt1>
      <a:srgbClr val="FFFFFF"/>
    </a:lt1>
    <a:dk2>
      <a:srgbClr val="1F150F"/>
    </a:dk2>
    <a:lt2>
      <a:srgbClr val="FFFFFF"/>
    </a:lt2>
    <a:accent1>
      <a:srgbClr val="EDEEE2"/>
    </a:accent1>
    <a:accent2>
      <a:srgbClr val="7FAA7E"/>
    </a:accent2>
    <a:accent3>
      <a:srgbClr val="ABAAAA"/>
    </a:accent3>
    <a:accent4>
      <a:srgbClr val="DADADA"/>
    </a:accent4>
    <a:accent5>
      <a:srgbClr val="F4F5EE"/>
    </a:accent5>
    <a:accent6>
      <a:srgbClr val="729A72"/>
    </a:accent6>
    <a:hlink>
      <a:srgbClr val="008000"/>
    </a:hlink>
    <a:folHlink>
      <a:srgbClr val="989400"/>
    </a:folHlink>
  </a:clrScheme>
</a:themeOverride>
</file>

<file path=ppt/theme/themeOverride17.xml><?xml version="1.0" encoding="utf-8"?>
<a:themeOverride xmlns:a="http://schemas.openxmlformats.org/drawingml/2006/main">
  <a:clrScheme name="Nubes 8">
    <a:dk1>
      <a:srgbClr val="000000"/>
    </a:dk1>
    <a:lt1>
      <a:srgbClr val="B9B9B9"/>
    </a:lt1>
    <a:dk2>
      <a:srgbClr val="8A8472"/>
    </a:dk2>
    <a:lt2>
      <a:srgbClr val="4D4D4D"/>
    </a:lt2>
    <a:accent1>
      <a:srgbClr val="EDEEE2"/>
    </a:accent1>
    <a:accent2>
      <a:srgbClr val="7FAA7E"/>
    </a:accent2>
    <a:accent3>
      <a:srgbClr val="D9D9D9"/>
    </a:accent3>
    <a:accent4>
      <a:srgbClr val="000000"/>
    </a:accent4>
    <a:accent5>
      <a:srgbClr val="F4F5EE"/>
    </a:accent5>
    <a:accent6>
      <a:srgbClr val="729A72"/>
    </a:accent6>
    <a:hlink>
      <a:srgbClr val="008000"/>
    </a:hlink>
    <a:folHlink>
      <a:srgbClr val="989400"/>
    </a:folHlink>
  </a:clrScheme>
</a:themeOverride>
</file>

<file path=ppt/theme/themeOverride18.xml><?xml version="1.0" encoding="utf-8"?>
<a:themeOverride xmlns:a="http://schemas.openxmlformats.org/drawingml/2006/main">
  <a:clrScheme name="Nubes 8">
    <a:dk1>
      <a:srgbClr val="000000"/>
    </a:dk1>
    <a:lt1>
      <a:srgbClr val="B9B9B9"/>
    </a:lt1>
    <a:dk2>
      <a:srgbClr val="8A8472"/>
    </a:dk2>
    <a:lt2>
      <a:srgbClr val="4D4D4D"/>
    </a:lt2>
    <a:accent1>
      <a:srgbClr val="EDEEE2"/>
    </a:accent1>
    <a:accent2>
      <a:srgbClr val="7FAA7E"/>
    </a:accent2>
    <a:accent3>
      <a:srgbClr val="D9D9D9"/>
    </a:accent3>
    <a:accent4>
      <a:srgbClr val="000000"/>
    </a:accent4>
    <a:accent5>
      <a:srgbClr val="F4F5EE"/>
    </a:accent5>
    <a:accent6>
      <a:srgbClr val="729A72"/>
    </a:accent6>
    <a:hlink>
      <a:srgbClr val="008000"/>
    </a:hlink>
    <a:folHlink>
      <a:srgbClr val="989400"/>
    </a:folHlink>
  </a:clrScheme>
</a:themeOverride>
</file>

<file path=ppt/theme/themeOverride19.xml><?xml version="1.0" encoding="utf-8"?>
<a:themeOverride xmlns:a="http://schemas.openxmlformats.org/drawingml/2006/main">
  <a:clrScheme name="Nubes 8">
    <a:dk1>
      <a:srgbClr val="000000"/>
    </a:dk1>
    <a:lt1>
      <a:srgbClr val="B9B9B9"/>
    </a:lt1>
    <a:dk2>
      <a:srgbClr val="8A8472"/>
    </a:dk2>
    <a:lt2>
      <a:srgbClr val="4D4D4D"/>
    </a:lt2>
    <a:accent1>
      <a:srgbClr val="EDEEE2"/>
    </a:accent1>
    <a:accent2>
      <a:srgbClr val="7FAA7E"/>
    </a:accent2>
    <a:accent3>
      <a:srgbClr val="D9D9D9"/>
    </a:accent3>
    <a:accent4>
      <a:srgbClr val="000000"/>
    </a:accent4>
    <a:accent5>
      <a:srgbClr val="F4F5EE"/>
    </a:accent5>
    <a:accent6>
      <a:srgbClr val="729A72"/>
    </a:accent6>
    <a:hlink>
      <a:srgbClr val="008000"/>
    </a:hlink>
    <a:folHlink>
      <a:srgbClr val="989400"/>
    </a:folHlink>
  </a:clrScheme>
</a:themeOverride>
</file>

<file path=ppt/theme/themeOverride2.xml><?xml version="1.0" encoding="utf-8"?>
<a:themeOverride xmlns:a="http://schemas.openxmlformats.org/drawingml/2006/main">
  <a:clrScheme name="Nubes 9">
    <a:dk1>
      <a:srgbClr val="000000"/>
    </a:dk1>
    <a:lt1>
      <a:srgbClr val="FEA24E"/>
    </a:lt1>
    <a:dk2>
      <a:srgbClr val="CC6600"/>
    </a:dk2>
    <a:lt2>
      <a:srgbClr val="808080"/>
    </a:lt2>
    <a:accent1>
      <a:srgbClr val="FBEECD"/>
    </a:accent1>
    <a:accent2>
      <a:srgbClr val="ECD044"/>
    </a:accent2>
    <a:accent3>
      <a:srgbClr val="FECEB2"/>
    </a:accent3>
    <a:accent4>
      <a:srgbClr val="000000"/>
    </a:accent4>
    <a:accent5>
      <a:srgbClr val="FDF5E3"/>
    </a:accent5>
    <a:accent6>
      <a:srgbClr val="D6BC3D"/>
    </a:accent6>
    <a:hlink>
      <a:srgbClr val="E42B00"/>
    </a:hlink>
    <a:folHlink>
      <a:srgbClr val="996633"/>
    </a:folHlink>
  </a:clrScheme>
</a:themeOverride>
</file>

<file path=ppt/theme/themeOverride20.xml><?xml version="1.0" encoding="utf-8"?>
<a:themeOverride xmlns:a="http://schemas.openxmlformats.org/drawingml/2006/main">
  <a:clrScheme name="Nubes 12">
    <a:dk1>
      <a:srgbClr val="000000"/>
    </a:dk1>
    <a:lt1>
      <a:srgbClr val="C96001"/>
    </a:lt1>
    <a:dk2>
      <a:srgbClr val="CC6600"/>
    </a:dk2>
    <a:lt2>
      <a:srgbClr val="808080"/>
    </a:lt2>
    <a:accent1>
      <a:srgbClr val="FBEECD"/>
    </a:accent1>
    <a:accent2>
      <a:srgbClr val="ECD044"/>
    </a:accent2>
    <a:accent3>
      <a:srgbClr val="E1B6AA"/>
    </a:accent3>
    <a:accent4>
      <a:srgbClr val="000000"/>
    </a:accent4>
    <a:accent5>
      <a:srgbClr val="FDF5E3"/>
    </a:accent5>
    <a:accent6>
      <a:srgbClr val="D6BC3D"/>
    </a:accent6>
    <a:hlink>
      <a:srgbClr val="E42B00"/>
    </a:hlink>
    <a:folHlink>
      <a:srgbClr val="996633"/>
    </a:folHlink>
  </a:clrScheme>
</a:themeOverride>
</file>

<file path=ppt/theme/themeOverride21.xml><?xml version="1.0" encoding="utf-8"?>
<a:themeOverride xmlns:a="http://schemas.openxmlformats.org/drawingml/2006/main">
  <a:clrScheme name="Nubes 12">
    <a:dk1>
      <a:srgbClr val="000000"/>
    </a:dk1>
    <a:lt1>
      <a:srgbClr val="C96001"/>
    </a:lt1>
    <a:dk2>
      <a:srgbClr val="CC6600"/>
    </a:dk2>
    <a:lt2>
      <a:srgbClr val="808080"/>
    </a:lt2>
    <a:accent1>
      <a:srgbClr val="FBEECD"/>
    </a:accent1>
    <a:accent2>
      <a:srgbClr val="ECD044"/>
    </a:accent2>
    <a:accent3>
      <a:srgbClr val="E1B6AA"/>
    </a:accent3>
    <a:accent4>
      <a:srgbClr val="000000"/>
    </a:accent4>
    <a:accent5>
      <a:srgbClr val="FDF5E3"/>
    </a:accent5>
    <a:accent6>
      <a:srgbClr val="D6BC3D"/>
    </a:accent6>
    <a:hlink>
      <a:srgbClr val="E42B00"/>
    </a:hlink>
    <a:folHlink>
      <a:srgbClr val="996633"/>
    </a:folHlink>
  </a:clrScheme>
</a:themeOverride>
</file>

<file path=ppt/theme/themeOverride22.xml><?xml version="1.0" encoding="utf-8"?>
<a:themeOverride xmlns:a="http://schemas.openxmlformats.org/drawingml/2006/main">
  <a:clrScheme name="Nubes 12">
    <a:dk1>
      <a:srgbClr val="000000"/>
    </a:dk1>
    <a:lt1>
      <a:srgbClr val="C96001"/>
    </a:lt1>
    <a:dk2>
      <a:srgbClr val="CC6600"/>
    </a:dk2>
    <a:lt2>
      <a:srgbClr val="808080"/>
    </a:lt2>
    <a:accent1>
      <a:srgbClr val="FBEECD"/>
    </a:accent1>
    <a:accent2>
      <a:srgbClr val="ECD044"/>
    </a:accent2>
    <a:accent3>
      <a:srgbClr val="E1B6AA"/>
    </a:accent3>
    <a:accent4>
      <a:srgbClr val="000000"/>
    </a:accent4>
    <a:accent5>
      <a:srgbClr val="FDF5E3"/>
    </a:accent5>
    <a:accent6>
      <a:srgbClr val="D6BC3D"/>
    </a:accent6>
    <a:hlink>
      <a:srgbClr val="E42B00"/>
    </a:hlink>
    <a:folHlink>
      <a:srgbClr val="996633"/>
    </a:folHlink>
  </a:clrScheme>
</a:themeOverride>
</file>

<file path=ppt/theme/themeOverride3.xml><?xml version="1.0" encoding="utf-8"?>
<a:themeOverride xmlns:a="http://schemas.openxmlformats.org/drawingml/2006/main">
  <a:clrScheme name="Nubes 9">
    <a:dk1>
      <a:srgbClr val="000000"/>
    </a:dk1>
    <a:lt1>
      <a:srgbClr val="FEA24E"/>
    </a:lt1>
    <a:dk2>
      <a:srgbClr val="CC6600"/>
    </a:dk2>
    <a:lt2>
      <a:srgbClr val="808080"/>
    </a:lt2>
    <a:accent1>
      <a:srgbClr val="FBEECD"/>
    </a:accent1>
    <a:accent2>
      <a:srgbClr val="ECD044"/>
    </a:accent2>
    <a:accent3>
      <a:srgbClr val="FECEB2"/>
    </a:accent3>
    <a:accent4>
      <a:srgbClr val="000000"/>
    </a:accent4>
    <a:accent5>
      <a:srgbClr val="FDF5E3"/>
    </a:accent5>
    <a:accent6>
      <a:srgbClr val="D6BC3D"/>
    </a:accent6>
    <a:hlink>
      <a:srgbClr val="E42B00"/>
    </a:hlink>
    <a:folHlink>
      <a:srgbClr val="996633"/>
    </a:folHlink>
  </a:clrScheme>
</a:themeOverride>
</file>

<file path=ppt/theme/themeOverride4.xml><?xml version="1.0" encoding="utf-8"?>
<a:themeOverride xmlns:a="http://schemas.openxmlformats.org/drawingml/2006/main">
  <a:clrScheme name="Nubes 4">
    <a:dk1>
      <a:srgbClr val="000000"/>
    </a:dk1>
    <a:lt1>
      <a:srgbClr val="FFFFFF"/>
    </a:lt1>
    <a:dk2>
      <a:srgbClr val="006A67"/>
    </a:dk2>
    <a:lt2>
      <a:srgbClr val="FFFFCC"/>
    </a:lt2>
    <a:accent1>
      <a:srgbClr val="33CCCC"/>
    </a:accent1>
    <a:accent2>
      <a:srgbClr val="6D6FC7"/>
    </a:accent2>
    <a:accent3>
      <a:srgbClr val="AAB9B8"/>
    </a:accent3>
    <a:accent4>
      <a:srgbClr val="DADADA"/>
    </a:accent4>
    <a:accent5>
      <a:srgbClr val="ADE2E2"/>
    </a:accent5>
    <a:accent6>
      <a:srgbClr val="6264B4"/>
    </a:accent6>
    <a:hlink>
      <a:srgbClr val="00FFFF"/>
    </a:hlink>
    <a:folHlink>
      <a:srgbClr val="00CC66"/>
    </a:folHlink>
  </a:clrScheme>
</a:themeOverride>
</file>

<file path=ppt/theme/themeOverride5.xml><?xml version="1.0" encoding="utf-8"?>
<a:themeOverride xmlns:a="http://schemas.openxmlformats.org/drawingml/2006/main">
  <a:clrScheme name="Nubes 4">
    <a:dk1>
      <a:srgbClr val="000000"/>
    </a:dk1>
    <a:lt1>
      <a:srgbClr val="FFFFFF"/>
    </a:lt1>
    <a:dk2>
      <a:srgbClr val="006A67"/>
    </a:dk2>
    <a:lt2>
      <a:srgbClr val="FFFFCC"/>
    </a:lt2>
    <a:accent1>
      <a:srgbClr val="33CCCC"/>
    </a:accent1>
    <a:accent2>
      <a:srgbClr val="6D6FC7"/>
    </a:accent2>
    <a:accent3>
      <a:srgbClr val="AAB9B8"/>
    </a:accent3>
    <a:accent4>
      <a:srgbClr val="DADADA"/>
    </a:accent4>
    <a:accent5>
      <a:srgbClr val="ADE2E2"/>
    </a:accent5>
    <a:accent6>
      <a:srgbClr val="6264B4"/>
    </a:accent6>
    <a:hlink>
      <a:srgbClr val="00FFFF"/>
    </a:hlink>
    <a:folHlink>
      <a:srgbClr val="00CC66"/>
    </a:folHlink>
  </a:clrScheme>
</a:themeOverride>
</file>

<file path=ppt/theme/themeOverride6.xml><?xml version="1.0" encoding="utf-8"?>
<a:themeOverride xmlns:a="http://schemas.openxmlformats.org/drawingml/2006/main">
  <a:clrScheme name="Nubes 4">
    <a:dk1>
      <a:srgbClr val="000000"/>
    </a:dk1>
    <a:lt1>
      <a:srgbClr val="FFFFFF"/>
    </a:lt1>
    <a:dk2>
      <a:srgbClr val="006A67"/>
    </a:dk2>
    <a:lt2>
      <a:srgbClr val="FFFFCC"/>
    </a:lt2>
    <a:accent1>
      <a:srgbClr val="33CCCC"/>
    </a:accent1>
    <a:accent2>
      <a:srgbClr val="6D6FC7"/>
    </a:accent2>
    <a:accent3>
      <a:srgbClr val="AAB9B8"/>
    </a:accent3>
    <a:accent4>
      <a:srgbClr val="DADADA"/>
    </a:accent4>
    <a:accent5>
      <a:srgbClr val="ADE2E2"/>
    </a:accent5>
    <a:accent6>
      <a:srgbClr val="6264B4"/>
    </a:accent6>
    <a:hlink>
      <a:srgbClr val="00FFFF"/>
    </a:hlink>
    <a:folHlink>
      <a:srgbClr val="00CC66"/>
    </a:folHlink>
  </a:clrScheme>
</a:themeOverride>
</file>

<file path=ppt/theme/themeOverride7.xml><?xml version="1.0" encoding="utf-8"?>
<a:themeOverride xmlns:a="http://schemas.openxmlformats.org/drawingml/2006/main">
  <a:clrScheme name="Nubes 2">
    <a:dk1>
      <a:srgbClr val="000066"/>
    </a:dk1>
    <a:lt1>
      <a:srgbClr val="FFFFFF"/>
    </a:lt1>
    <a:dk2>
      <a:srgbClr val="00A2DC"/>
    </a:dk2>
    <a:lt2>
      <a:srgbClr val="FFFFFF"/>
    </a:lt2>
    <a:accent1>
      <a:srgbClr val="0079A4"/>
    </a:accent1>
    <a:accent2>
      <a:srgbClr val="33CCCC"/>
    </a:accent2>
    <a:accent3>
      <a:srgbClr val="AACEEB"/>
    </a:accent3>
    <a:accent4>
      <a:srgbClr val="DADADA"/>
    </a:accent4>
    <a:accent5>
      <a:srgbClr val="AABECF"/>
    </a:accent5>
    <a:accent6>
      <a:srgbClr val="2DB9B9"/>
    </a:accent6>
    <a:hlink>
      <a:srgbClr val="FFFFCC"/>
    </a:hlink>
    <a:folHlink>
      <a:srgbClr val="FFCC00"/>
    </a:folHlink>
  </a:clrScheme>
</a:themeOverride>
</file>

<file path=ppt/theme/themeOverride8.xml><?xml version="1.0" encoding="utf-8"?>
<a:themeOverride xmlns:a="http://schemas.openxmlformats.org/drawingml/2006/main">
  <a:clrScheme name="Nubes 6">
    <a:dk1>
      <a:srgbClr val="FFFFFF"/>
    </a:dk1>
    <a:lt1>
      <a:srgbClr val="FFFFFF"/>
    </a:lt1>
    <a:dk2>
      <a:srgbClr val="005000"/>
    </a:dk2>
    <a:lt2>
      <a:srgbClr val="DCEAAE"/>
    </a:lt2>
    <a:accent1>
      <a:srgbClr val="99CC00"/>
    </a:accent1>
    <a:accent2>
      <a:srgbClr val="6F801A"/>
    </a:accent2>
    <a:accent3>
      <a:srgbClr val="AAB3AA"/>
    </a:accent3>
    <a:accent4>
      <a:srgbClr val="DADADA"/>
    </a:accent4>
    <a:accent5>
      <a:srgbClr val="CAE2AA"/>
    </a:accent5>
    <a:accent6>
      <a:srgbClr val="647316"/>
    </a:accent6>
    <a:hlink>
      <a:srgbClr val="FFFFCC"/>
    </a:hlink>
    <a:folHlink>
      <a:srgbClr val="CCCC00"/>
    </a:folHlink>
  </a:clrScheme>
</a:themeOverride>
</file>

<file path=ppt/theme/themeOverride9.xml><?xml version="1.0" encoding="utf-8"?>
<a:themeOverride xmlns:a="http://schemas.openxmlformats.org/drawingml/2006/main">
  <a:clrScheme name="Nubes 6">
    <a:dk1>
      <a:srgbClr val="FFFFFF"/>
    </a:dk1>
    <a:lt1>
      <a:srgbClr val="FFFFFF"/>
    </a:lt1>
    <a:dk2>
      <a:srgbClr val="005000"/>
    </a:dk2>
    <a:lt2>
      <a:srgbClr val="DCEAAE"/>
    </a:lt2>
    <a:accent1>
      <a:srgbClr val="99CC00"/>
    </a:accent1>
    <a:accent2>
      <a:srgbClr val="6F801A"/>
    </a:accent2>
    <a:accent3>
      <a:srgbClr val="AAB3AA"/>
    </a:accent3>
    <a:accent4>
      <a:srgbClr val="DADADA"/>
    </a:accent4>
    <a:accent5>
      <a:srgbClr val="CAE2AA"/>
    </a:accent5>
    <a:accent6>
      <a:srgbClr val="647316"/>
    </a:accent6>
    <a:hlink>
      <a:srgbClr val="FFFFCC"/>
    </a:hlink>
    <a:folHlink>
      <a:srgbClr val="CC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Satellite Dish</Template>
  <TotalTime>866</TotalTime>
  <Words>216</Words>
  <Application>Microsoft Office PowerPoint</Application>
  <PresentationFormat>Presentación en pantalla (4:3)</PresentationFormat>
  <Paragraphs>62</Paragraphs>
  <Slides>26</Slides>
  <Notes>26</Notes>
  <HiddenSlides>0</HiddenSlides>
  <MMClips>10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Tahoma</vt:lpstr>
      <vt:lpstr>Wingdings</vt:lpstr>
      <vt:lpstr>Telón</vt:lpstr>
      <vt:lpstr>Nubes</vt:lpstr>
      <vt:lpstr>Concierto de Fin de Curso</vt:lpstr>
      <vt:lpstr>Presentación de PowerPoint</vt:lpstr>
      <vt:lpstr>Presentación de PowerPoint</vt:lpstr>
      <vt:lpstr>Cantiga de Santa María nº 178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flauta mágica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Concierto de Fin de Curso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Concierto de Fin de Curso</dc:title>
  <dc:creator>Gumersindo Díaz</dc:creator>
  <cp:lastModifiedBy>Gumer</cp:lastModifiedBy>
  <cp:revision>41</cp:revision>
  <dcterms:created xsi:type="dcterms:W3CDTF">2007-05-31T23:04:15Z</dcterms:created>
  <dcterms:modified xsi:type="dcterms:W3CDTF">2020-10-23T17:41:20Z</dcterms:modified>
</cp:coreProperties>
</file>